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1" r:id="rId66"/>
    <p:sldId id="322" r:id="rId67"/>
    <p:sldId id="323" r:id="rId68"/>
    <p:sldId id="324" r:id="rId69"/>
    <p:sldId id="325" r:id="rId70"/>
    <p:sldId id="326" r:id="rId71"/>
    <p:sldId id="327" r:id="rId72"/>
    <p:sldId id="328" r:id="rId73"/>
    <p:sldId id="329" r:id="rId74"/>
    <p:sldId id="330" r:id="rId75"/>
    <p:sldId id="331" r:id="rId76"/>
    <p:sldId id="332" r:id="rId77"/>
    <p:sldId id="333" r:id="rId78"/>
    <p:sldId id="334" r:id="rId79"/>
    <p:sldId id="335" r:id="rId80"/>
    <p:sldId id="336" r:id="rId81"/>
    <p:sldId id="337" r:id="rId82"/>
    <p:sldId id="338" r:id="rId83"/>
    <p:sldId id="339" r:id="rId84"/>
    <p:sldId id="340" r:id="rId85"/>
    <p:sldId id="341" r:id="rId86"/>
    <p:sldId id="342" r:id="rId87"/>
    <p:sldId id="343" r:id="rId88"/>
    <p:sldId id="344" r:id="rId89"/>
    <p:sldId id="345" r:id="rId90"/>
    <p:sldId id="346" r:id="rId91"/>
    <p:sldId id="347" r:id="rId92"/>
    <p:sldId id="348" r:id="rId93"/>
    <p:sldId id="349" r:id="rId94"/>
    <p:sldId id="350" r:id="rId95"/>
    <p:sldId id="351" r:id="rId96"/>
    <p:sldId id="352" r:id="rId97"/>
    <p:sldId id="353" r:id="rId98"/>
    <p:sldId id="354" r:id="rId99"/>
    <p:sldId id="355" r:id="rId100"/>
    <p:sldId id="356" r:id="rId101"/>
    <p:sldId id="357" r:id="rId102"/>
    <p:sldId id="358" r:id="rId103"/>
    <p:sldId id="359" r:id="rId104"/>
    <p:sldId id="360" r:id="rId105"/>
    <p:sldId id="361" r:id="rId106"/>
    <p:sldId id="362" r:id="rId107"/>
    <p:sldId id="363" r:id="rId108"/>
    <p:sldId id="364" r:id="rId109"/>
    <p:sldId id="365" r:id="rId110"/>
    <p:sldId id="366" r:id="rId111"/>
    <p:sldId id="367" r:id="rId112"/>
    <p:sldId id="368" r:id="rId113"/>
    <p:sldId id="369" r:id="rId114"/>
    <p:sldId id="370" r:id="rId115"/>
    <p:sldId id="371" r:id="rId116"/>
    <p:sldId id="372" r:id="rId117"/>
    <p:sldId id="373" r:id="rId118"/>
    <p:sldId id="374" r:id="rId119"/>
    <p:sldId id="375" r:id="rId120"/>
    <p:sldId id="376" r:id="rId121"/>
    <p:sldId id="380" r:id="rId122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33" d="100"/>
          <a:sy n="33" d="100"/>
        </p:scale>
        <p:origin x="1924" y="6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presProps" Target="presProps.xml"/><Relationship Id="rId128" Type="http://schemas.openxmlformats.org/officeDocument/2006/relationships/customXml" Target="../customXml/item2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viewProps" Target="viewProps.xml"/><Relationship Id="rId129" Type="http://schemas.openxmlformats.org/officeDocument/2006/relationships/customXml" Target="../customXml/item3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customXml" Target="../customXml/item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29558EF-8F21-41B3-86B1-E3626A8DED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AC6F038C-1EC7-4F51-88F4-C7B2B91E7F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11A2EA8-C8E5-4229-8799-CDBF556D4B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886A0-C569-47AD-82DE-F35677377AB8}" type="datetimeFigureOut">
              <a:rPr lang="fr-FR" smtClean="0"/>
              <a:t>10/10/2023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2BD790F-16BD-4D03-BFB0-7A2DF8D627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5697092-A80E-4027-A7CA-3AD6563E9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65C60-6560-4C45-A260-4AB688C7CC4C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703579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01F04B8-287A-42AE-A1D5-63FF4FA25F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0096F536-1FCA-4221-99B6-7B5B0C3BE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239A076-FF48-4CB5-8394-73C161B5A8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886A0-C569-47AD-82DE-F35677377AB8}" type="datetimeFigureOut">
              <a:rPr lang="fr-FR" smtClean="0"/>
              <a:t>10/10/2023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C3F5EB9-197D-4854-8630-050F297AC0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5721A60-38B5-4F77-AD57-E51A563E8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65C60-6560-4C45-A260-4AB688C7CC4C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217868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D820814D-DCB4-466B-A970-B9CE691C15E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F61A0E36-8142-49D9-BFDE-8A07763E5D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57EA304-696D-494D-BB4F-52BC898ABA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886A0-C569-47AD-82DE-F35677377AB8}" type="datetimeFigureOut">
              <a:rPr lang="fr-FR" smtClean="0"/>
              <a:t>10/10/2023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81BFF04-114C-44DE-BF6C-45D1186A4B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957CBCC-42F8-422A-BAEC-9055B8BE8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65C60-6560-4C45-A260-4AB688C7CC4C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385512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BCC6916-2C15-4CE9-9684-31E0D9D363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C8901AB-4AD0-47E9-843E-B6CA70837D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9DB9503-CDBB-4642-898D-4F0705C867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886A0-C569-47AD-82DE-F35677377AB8}" type="datetimeFigureOut">
              <a:rPr lang="fr-FR" smtClean="0"/>
              <a:t>10/10/2023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2CF67E6-39B0-4E9A-B987-9162B3E4A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608ADAB-BF68-4099-B0B5-486DBFCCE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65C60-6560-4C45-A260-4AB688C7CC4C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362617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2400862-A73A-42D6-BFD8-A8AA4B5F2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D45F97B-9C35-46BB-92ED-396E2052AF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466BCCB-4964-46D5-B662-50EC24635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886A0-C569-47AD-82DE-F35677377AB8}" type="datetimeFigureOut">
              <a:rPr lang="fr-FR" smtClean="0"/>
              <a:t>10/10/2023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1CAFE03-B905-426D-89AE-99FEFC54CF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EB63A4D-0299-4C43-82E2-AB03A0F7A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65C60-6560-4C45-A260-4AB688C7CC4C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187578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1FEE7B1-BA33-484D-BF12-CC2A81008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E24392D-FE48-45E9-A2B5-CF36CAF909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7475188B-C12E-4974-A545-00822CF60D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30B30642-5C27-41EA-885E-70D96C78CB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886A0-C569-47AD-82DE-F35677377AB8}" type="datetimeFigureOut">
              <a:rPr lang="fr-FR" smtClean="0"/>
              <a:t>10/10/2023</a:t>
            </a:fld>
            <a:endParaRPr lang="fr-FR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5B6186B-678E-4848-A50D-F9F9AC312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F789DCD-ECA4-4714-8980-0B9D5E3A4C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65C60-6560-4C45-A260-4AB688C7CC4C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079444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EEF589E-6F48-4FBC-ACCC-2FFE94BB86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228264A-4F05-430D-91B3-E0734BCAF6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987FD1F0-0803-49E4-9635-4917A92EF8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40CDFF52-8A98-4D75-9918-3DA3E142E7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47584F5E-A296-44C7-961A-12E4C657CB0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A8C3088F-6A57-43A5-9406-577675B0C9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886A0-C569-47AD-82DE-F35677377AB8}" type="datetimeFigureOut">
              <a:rPr lang="fr-FR" smtClean="0"/>
              <a:t>10/10/2023</a:t>
            </a:fld>
            <a:endParaRPr lang="fr-FR" dirty="0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04837646-D46F-4192-A897-BF3DB8E1B3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B3FBDD14-68C0-412D-A934-D3AF858ABD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65C60-6560-4C45-A260-4AB688C7CC4C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623828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110097D-832F-43E0-990B-E97AC4323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D5905A1C-3E49-4BC7-A45F-31387A4A68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886A0-C569-47AD-82DE-F35677377AB8}" type="datetimeFigureOut">
              <a:rPr lang="fr-FR" smtClean="0"/>
              <a:t>10/10/2023</a:t>
            </a:fld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D9F5BB36-240B-4172-B5C2-950C023046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1279D5F-495B-42B6-A1F7-A0FDBB6923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65C60-6560-4C45-A260-4AB688C7CC4C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442114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73CBE79A-71D1-4A9C-BF17-507C0071E2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886A0-C569-47AD-82DE-F35677377AB8}" type="datetimeFigureOut">
              <a:rPr lang="fr-FR" smtClean="0"/>
              <a:t>10/10/2023</a:t>
            </a:fld>
            <a:endParaRPr lang="fr-FR" dirty="0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2B5A4200-F804-4DE2-AA62-57A43DAF52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3E544BB-EB86-4C92-9BC2-E50AB4429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65C60-6560-4C45-A260-4AB688C7CC4C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84830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65CE12C-6396-480F-A1EF-A3BD8053C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2A4C57A-0433-4EB1-81FB-8F609C9F60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D4A694DF-AFF7-4CB3-AFAB-44BC46BAAC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23F54091-750B-4337-B0CA-538ED7A5EF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886A0-C569-47AD-82DE-F35677377AB8}" type="datetimeFigureOut">
              <a:rPr lang="fr-FR" smtClean="0"/>
              <a:t>10/10/2023</a:t>
            </a:fld>
            <a:endParaRPr lang="fr-FR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118C9E9-01A6-40B6-B17A-7006CD3C89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83798E95-130F-4414-8657-A934B3D42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65C60-6560-4C45-A260-4AB688C7CC4C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124448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F7FC7F6-C82D-496D-BA09-3D4A5687B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CB40F677-DD9D-4DFE-BF74-91C684E9013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 dirty="0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9A53A54C-B921-43CA-9480-BBB2983630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19D8466-444D-455B-8F42-4653286F4C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886A0-C569-47AD-82DE-F35677377AB8}" type="datetimeFigureOut">
              <a:rPr lang="fr-FR" smtClean="0"/>
              <a:t>10/10/2023</a:t>
            </a:fld>
            <a:endParaRPr lang="fr-FR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F685C887-8AA8-41A5-9C21-800EDA73A5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F3F9B35-0726-4A57-895B-E0BD621A6E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65C60-6560-4C45-A260-4AB688C7CC4C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790385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98760EFE-86C0-4F3E-85F9-6D108240A7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7B226F3-7FA9-4FA8-BC09-5C884C22C5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93D50B7-63F7-456D-B4C3-3F2AFBD67E4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A886A0-C569-47AD-82DE-F35677377AB8}" type="datetimeFigureOut">
              <a:rPr lang="fr-FR" smtClean="0"/>
              <a:t>10/10/2023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7B5223C-D51B-4B64-B0CA-3F31C03ACC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39117BB-D1E3-4F00-9C8B-CCB2642E76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665C60-6560-4C45-A260-4AB688C7CC4C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626632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9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9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9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9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9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9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9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9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9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9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9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9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9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9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9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9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9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9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9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9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9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9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9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9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9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9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9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9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9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9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9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9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9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9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9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9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9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9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9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9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9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9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9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9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9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9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9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9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9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9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9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9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9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9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9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9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9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9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9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9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9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9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9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9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9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9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9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9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ce réservé pour une image  5">
            <a:extLst>
              <a:ext uri="{FF2B5EF4-FFF2-40B4-BE49-F238E27FC236}">
                <a16:creationId xmlns:a16="http://schemas.microsoft.com/office/drawing/2014/main" id="{3C7784CB-6094-40AE-89D8-B3D01A38F8D7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20743" t="8937" r="21392" b="17851"/>
          <a:stretch/>
        </p:blipFill>
        <p:spPr>
          <a:xfrm>
            <a:off x="1660187" y="272056"/>
            <a:ext cx="8871625" cy="6313888"/>
          </a:xfrm>
        </p:spPr>
      </p:pic>
    </p:spTree>
    <p:extLst>
      <p:ext uri="{BB962C8B-B14F-4D97-AF65-F5344CB8AC3E}">
        <p14:creationId xmlns:p14="http://schemas.microsoft.com/office/powerpoint/2010/main" val="39134653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ce réservé pour une image  5" descr="Mozilla Firefox">
            <a:extLst>
              <a:ext uri="{FF2B5EF4-FFF2-40B4-BE49-F238E27FC236}">
                <a16:creationId xmlns:a16="http://schemas.microsoft.com/office/drawing/2014/main" id="{A607D9B2-B2B8-4DCC-8271-0ABD03F45426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b="18418"/>
          <a:stretch/>
        </p:blipFill>
        <p:spPr>
          <a:xfrm>
            <a:off x="252420" y="444655"/>
            <a:ext cx="9745435" cy="5968689"/>
          </a:xfrm>
        </p:spPr>
      </p:pic>
    </p:spTree>
    <p:extLst>
      <p:ext uri="{BB962C8B-B14F-4D97-AF65-F5344CB8AC3E}">
        <p14:creationId xmlns:p14="http://schemas.microsoft.com/office/powerpoint/2010/main" val="143471430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ce réservé pour une image  5" descr="Mozilla Firefox">
            <a:extLst>
              <a:ext uri="{FF2B5EF4-FFF2-40B4-BE49-F238E27FC236}">
                <a16:creationId xmlns:a16="http://schemas.microsoft.com/office/drawing/2014/main" id="{4DE6B10B-6262-4E91-BFF4-9E6E32C1C5D3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t="5318" b="6263"/>
          <a:stretch/>
        </p:blipFill>
        <p:spPr>
          <a:xfrm>
            <a:off x="535936" y="194552"/>
            <a:ext cx="9745435" cy="6468895"/>
          </a:xfrm>
        </p:spPr>
      </p:pic>
    </p:spTree>
    <p:extLst>
      <p:ext uri="{BB962C8B-B14F-4D97-AF65-F5344CB8AC3E}">
        <p14:creationId xmlns:p14="http://schemas.microsoft.com/office/powerpoint/2010/main" val="129656158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ce réservé pour une image  5" descr="Mozilla Firefox">
            <a:extLst>
              <a:ext uri="{FF2B5EF4-FFF2-40B4-BE49-F238E27FC236}">
                <a16:creationId xmlns:a16="http://schemas.microsoft.com/office/drawing/2014/main" id="{59EB6C69-6E37-4DD6-8F45-D3EB0501D860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t="5584" b="2939"/>
          <a:stretch/>
        </p:blipFill>
        <p:spPr>
          <a:xfrm>
            <a:off x="1223282" y="165371"/>
            <a:ext cx="9745435" cy="6692629"/>
          </a:xfrm>
        </p:spPr>
      </p:pic>
    </p:spTree>
    <p:extLst>
      <p:ext uri="{BB962C8B-B14F-4D97-AF65-F5344CB8AC3E}">
        <p14:creationId xmlns:p14="http://schemas.microsoft.com/office/powerpoint/2010/main" val="383091977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ce réservé pour une image  5" descr="Mozilla Firefox">
            <a:extLst>
              <a:ext uri="{FF2B5EF4-FFF2-40B4-BE49-F238E27FC236}">
                <a16:creationId xmlns:a16="http://schemas.microsoft.com/office/drawing/2014/main" id="{444A7F6D-58D9-4F16-A400-76D4275CDB02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t="4783" b="6133"/>
          <a:stretch/>
        </p:blipFill>
        <p:spPr>
          <a:xfrm>
            <a:off x="1289539" y="155643"/>
            <a:ext cx="9745435" cy="6517531"/>
          </a:xfrm>
        </p:spPr>
      </p:pic>
    </p:spTree>
    <p:extLst>
      <p:ext uri="{BB962C8B-B14F-4D97-AF65-F5344CB8AC3E}">
        <p14:creationId xmlns:p14="http://schemas.microsoft.com/office/powerpoint/2010/main" val="286710493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ce réservé pour une image  5" descr="Mozilla Firefox">
            <a:extLst>
              <a:ext uri="{FF2B5EF4-FFF2-40B4-BE49-F238E27FC236}">
                <a16:creationId xmlns:a16="http://schemas.microsoft.com/office/drawing/2014/main" id="{9477EC63-E667-4F88-A8FE-00BE6566ECC0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b="19486"/>
          <a:stretch/>
        </p:blipFill>
        <p:spPr>
          <a:xfrm>
            <a:off x="989819" y="483695"/>
            <a:ext cx="9745435" cy="5890609"/>
          </a:xfrm>
        </p:spPr>
      </p:pic>
    </p:spTree>
    <p:extLst>
      <p:ext uri="{BB962C8B-B14F-4D97-AF65-F5344CB8AC3E}">
        <p14:creationId xmlns:p14="http://schemas.microsoft.com/office/powerpoint/2010/main" val="65410556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ce réservé pour une image  5" descr="Mozilla Firefox">
            <a:extLst>
              <a:ext uri="{FF2B5EF4-FFF2-40B4-BE49-F238E27FC236}">
                <a16:creationId xmlns:a16="http://schemas.microsoft.com/office/drawing/2014/main" id="{12DA8D33-1E57-4536-A513-ED1D187CDA5B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t="4622" b="6827"/>
          <a:stretch/>
        </p:blipFill>
        <p:spPr>
          <a:xfrm>
            <a:off x="944664" y="189689"/>
            <a:ext cx="9745435" cy="6478621"/>
          </a:xfrm>
        </p:spPr>
      </p:pic>
    </p:spTree>
    <p:extLst>
      <p:ext uri="{BB962C8B-B14F-4D97-AF65-F5344CB8AC3E}">
        <p14:creationId xmlns:p14="http://schemas.microsoft.com/office/powerpoint/2010/main" val="287141661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ce réservé pour une image  5" descr="Mozilla Firefox">
            <a:extLst>
              <a:ext uri="{FF2B5EF4-FFF2-40B4-BE49-F238E27FC236}">
                <a16:creationId xmlns:a16="http://schemas.microsoft.com/office/drawing/2014/main" id="{8F678684-AD61-4468-8937-D5DA02A2A15B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t="3723" b="6263"/>
          <a:stretch/>
        </p:blipFill>
        <p:spPr>
          <a:xfrm>
            <a:off x="902261" y="272373"/>
            <a:ext cx="9745435" cy="6585627"/>
          </a:xfrm>
        </p:spPr>
      </p:pic>
    </p:spTree>
    <p:extLst>
      <p:ext uri="{BB962C8B-B14F-4D97-AF65-F5344CB8AC3E}">
        <p14:creationId xmlns:p14="http://schemas.microsoft.com/office/powerpoint/2010/main" val="3266098134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ce réservé pour une image  5" descr="Mozilla Firefox">
            <a:extLst>
              <a:ext uri="{FF2B5EF4-FFF2-40B4-BE49-F238E27FC236}">
                <a16:creationId xmlns:a16="http://schemas.microsoft.com/office/drawing/2014/main" id="{A467E71F-7A6B-498B-9A67-F136310433EC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t="2659" b="3737"/>
          <a:stretch/>
        </p:blipFill>
        <p:spPr>
          <a:xfrm>
            <a:off x="1789724" y="194554"/>
            <a:ext cx="8988524" cy="6316380"/>
          </a:xfrm>
        </p:spPr>
      </p:pic>
    </p:spTree>
    <p:extLst>
      <p:ext uri="{BB962C8B-B14F-4D97-AF65-F5344CB8AC3E}">
        <p14:creationId xmlns:p14="http://schemas.microsoft.com/office/powerpoint/2010/main" val="253568947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ce réservé pour une image  5" descr="Mozilla Firefox">
            <a:extLst>
              <a:ext uri="{FF2B5EF4-FFF2-40B4-BE49-F238E27FC236}">
                <a16:creationId xmlns:a16="http://schemas.microsoft.com/office/drawing/2014/main" id="{F787CEBD-F75D-464C-B3BF-AEE5090B6250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b="6263"/>
          <a:stretch/>
        </p:blipFill>
        <p:spPr>
          <a:xfrm>
            <a:off x="688252" y="175099"/>
            <a:ext cx="9745435" cy="6858000"/>
          </a:xfrm>
        </p:spPr>
      </p:pic>
    </p:spTree>
    <p:extLst>
      <p:ext uri="{BB962C8B-B14F-4D97-AF65-F5344CB8AC3E}">
        <p14:creationId xmlns:p14="http://schemas.microsoft.com/office/powerpoint/2010/main" val="3946799876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ce réservé pour une image  5" descr="Mozilla Firefox">
            <a:extLst>
              <a:ext uri="{FF2B5EF4-FFF2-40B4-BE49-F238E27FC236}">
                <a16:creationId xmlns:a16="http://schemas.microsoft.com/office/drawing/2014/main" id="{967CFF13-0C39-465D-9776-9717C7EB049E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t="3916"/>
          <a:stretch/>
        </p:blipFill>
        <p:spPr>
          <a:xfrm>
            <a:off x="1388977" y="325876"/>
            <a:ext cx="8603811" cy="6206248"/>
          </a:xfrm>
        </p:spPr>
      </p:pic>
    </p:spTree>
    <p:extLst>
      <p:ext uri="{BB962C8B-B14F-4D97-AF65-F5344CB8AC3E}">
        <p14:creationId xmlns:p14="http://schemas.microsoft.com/office/powerpoint/2010/main" val="54264586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ce réservé pour une image  5" descr="Mozilla Firefox">
            <a:extLst>
              <a:ext uri="{FF2B5EF4-FFF2-40B4-BE49-F238E27FC236}">
                <a16:creationId xmlns:a16="http://schemas.microsoft.com/office/drawing/2014/main" id="{8B6A5118-92F1-42A0-9313-44554A5F64DC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t="3457" b="10384"/>
          <a:stretch/>
        </p:blipFill>
        <p:spPr>
          <a:xfrm>
            <a:off x="729325" y="277238"/>
            <a:ext cx="9745435" cy="6303524"/>
          </a:xfrm>
        </p:spPr>
      </p:pic>
    </p:spTree>
    <p:extLst>
      <p:ext uri="{BB962C8B-B14F-4D97-AF65-F5344CB8AC3E}">
        <p14:creationId xmlns:p14="http://schemas.microsoft.com/office/powerpoint/2010/main" val="22914115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ce réservé pour une image  5" descr="Mozilla Firefox">
            <a:extLst>
              <a:ext uri="{FF2B5EF4-FFF2-40B4-BE49-F238E27FC236}">
                <a16:creationId xmlns:a16="http://schemas.microsoft.com/office/drawing/2014/main" id="{44AC34FE-8486-4117-AC7A-A066493A5B2A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b="11511"/>
          <a:stretch/>
        </p:blipFill>
        <p:spPr>
          <a:xfrm>
            <a:off x="712031" y="0"/>
            <a:ext cx="9745435" cy="6474030"/>
          </a:xfrm>
        </p:spPr>
      </p:pic>
    </p:spTree>
    <p:extLst>
      <p:ext uri="{BB962C8B-B14F-4D97-AF65-F5344CB8AC3E}">
        <p14:creationId xmlns:p14="http://schemas.microsoft.com/office/powerpoint/2010/main" val="537320786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ce réservé pour une image  5" descr="Mozilla Firefox">
            <a:extLst>
              <a:ext uri="{FF2B5EF4-FFF2-40B4-BE49-F238E27FC236}">
                <a16:creationId xmlns:a16="http://schemas.microsoft.com/office/drawing/2014/main" id="{1C5C1415-6133-4A06-A7B8-8E985C383F0D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t="4787" b="6263"/>
          <a:stretch/>
        </p:blipFill>
        <p:spPr>
          <a:xfrm>
            <a:off x="1531815" y="350197"/>
            <a:ext cx="9745435" cy="6507804"/>
          </a:xfrm>
        </p:spPr>
      </p:pic>
    </p:spTree>
    <p:extLst>
      <p:ext uri="{BB962C8B-B14F-4D97-AF65-F5344CB8AC3E}">
        <p14:creationId xmlns:p14="http://schemas.microsoft.com/office/powerpoint/2010/main" val="3760659222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ce réservé pour une image  5" descr="Mozilla Firefox">
            <a:extLst>
              <a:ext uri="{FF2B5EF4-FFF2-40B4-BE49-F238E27FC236}">
                <a16:creationId xmlns:a16="http://schemas.microsoft.com/office/drawing/2014/main" id="{804BF2FD-8F07-485D-BFBB-835C6C7B32A2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t="3457" b="6263"/>
          <a:stretch/>
        </p:blipFill>
        <p:spPr>
          <a:xfrm>
            <a:off x="812633" y="252918"/>
            <a:ext cx="9745435" cy="6605082"/>
          </a:xfrm>
        </p:spPr>
      </p:pic>
    </p:spTree>
    <p:extLst>
      <p:ext uri="{BB962C8B-B14F-4D97-AF65-F5344CB8AC3E}">
        <p14:creationId xmlns:p14="http://schemas.microsoft.com/office/powerpoint/2010/main" val="377513770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ce réservé pour une image  5" descr="Mozilla Firefox">
            <a:extLst>
              <a:ext uri="{FF2B5EF4-FFF2-40B4-BE49-F238E27FC236}">
                <a16:creationId xmlns:a16="http://schemas.microsoft.com/office/drawing/2014/main" id="{CB11B365-6D69-4509-BD89-B60B54093FCB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t="3988" b="6263"/>
          <a:stretch/>
        </p:blipFill>
        <p:spPr>
          <a:xfrm>
            <a:off x="1037783" y="291829"/>
            <a:ext cx="9745435" cy="6566171"/>
          </a:xfrm>
        </p:spPr>
      </p:pic>
    </p:spTree>
    <p:extLst>
      <p:ext uri="{BB962C8B-B14F-4D97-AF65-F5344CB8AC3E}">
        <p14:creationId xmlns:p14="http://schemas.microsoft.com/office/powerpoint/2010/main" val="1926995351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ce réservé pour une image  5" descr="Mozilla Firefox">
            <a:extLst>
              <a:ext uri="{FF2B5EF4-FFF2-40B4-BE49-F238E27FC236}">
                <a16:creationId xmlns:a16="http://schemas.microsoft.com/office/drawing/2014/main" id="{A296347B-94B5-4355-8E8E-F8F88C7AFF28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-399" t="5053" r="399" b="8789"/>
          <a:stretch/>
        </p:blipFill>
        <p:spPr>
          <a:xfrm>
            <a:off x="963952" y="554476"/>
            <a:ext cx="9745435" cy="6303524"/>
          </a:xfrm>
        </p:spPr>
      </p:pic>
    </p:spTree>
    <p:extLst>
      <p:ext uri="{BB962C8B-B14F-4D97-AF65-F5344CB8AC3E}">
        <p14:creationId xmlns:p14="http://schemas.microsoft.com/office/powerpoint/2010/main" val="505456023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ce réservé pour une image  5" descr="Mozilla Firefox">
            <a:extLst>
              <a:ext uri="{FF2B5EF4-FFF2-40B4-BE49-F238E27FC236}">
                <a16:creationId xmlns:a16="http://schemas.microsoft.com/office/drawing/2014/main" id="{64C9C57C-E3FE-4A37-BFEC-2B48B3E296C9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t="5584" b="3205"/>
          <a:stretch/>
        </p:blipFill>
        <p:spPr>
          <a:xfrm>
            <a:off x="1508369" y="408561"/>
            <a:ext cx="9745435" cy="6673175"/>
          </a:xfrm>
        </p:spPr>
      </p:pic>
    </p:spTree>
    <p:extLst>
      <p:ext uri="{BB962C8B-B14F-4D97-AF65-F5344CB8AC3E}">
        <p14:creationId xmlns:p14="http://schemas.microsoft.com/office/powerpoint/2010/main" val="3326566736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ce réservé pour une image  5" descr="Mozilla Firefox">
            <a:extLst>
              <a:ext uri="{FF2B5EF4-FFF2-40B4-BE49-F238E27FC236}">
                <a16:creationId xmlns:a16="http://schemas.microsoft.com/office/drawing/2014/main" id="{2A48E24F-213B-44AE-9BC9-E489AC6EAB34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t="3989" b="10916"/>
          <a:stretch/>
        </p:blipFill>
        <p:spPr>
          <a:xfrm>
            <a:off x="730656" y="316148"/>
            <a:ext cx="9745435" cy="6225703"/>
          </a:xfrm>
        </p:spPr>
      </p:pic>
    </p:spTree>
    <p:extLst>
      <p:ext uri="{BB962C8B-B14F-4D97-AF65-F5344CB8AC3E}">
        <p14:creationId xmlns:p14="http://schemas.microsoft.com/office/powerpoint/2010/main" val="800318436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ce réservé pour une image  5" descr="Mozilla Firefox">
            <a:extLst>
              <a:ext uri="{FF2B5EF4-FFF2-40B4-BE49-F238E27FC236}">
                <a16:creationId xmlns:a16="http://schemas.microsoft.com/office/drawing/2014/main" id="{49E664C0-54E5-4FCD-93E2-3C8955FB3513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t="3989" b="3738"/>
          <a:stretch/>
        </p:blipFill>
        <p:spPr>
          <a:xfrm>
            <a:off x="371979" y="255887"/>
            <a:ext cx="9161127" cy="6346226"/>
          </a:xfrm>
        </p:spPr>
      </p:pic>
    </p:spTree>
    <p:extLst>
      <p:ext uri="{BB962C8B-B14F-4D97-AF65-F5344CB8AC3E}">
        <p14:creationId xmlns:p14="http://schemas.microsoft.com/office/powerpoint/2010/main" val="2691032418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ce réservé pour une image  5" descr="Mozilla Firefox">
            <a:extLst>
              <a:ext uri="{FF2B5EF4-FFF2-40B4-BE49-F238E27FC236}">
                <a16:creationId xmlns:a16="http://schemas.microsoft.com/office/drawing/2014/main" id="{DC0686EA-2488-473E-88B4-4342DF6D1B44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t="5584" b="10916"/>
          <a:stretch/>
        </p:blipFill>
        <p:spPr>
          <a:xfrm>
            <a:off x="820781" y="374515"/>
            <a:ext cx="9745435" cy="6108970"/>
          </a:xfrm>
        </p:spPr>
      </p:pic>
    </p:spTree>
    <p:extLst>
      <p:ext uri="{BB962C8B-B14F-4D97-AF65-F5344CB8AC3E}">
        <p14:creationId xmlns:p14="http://schemas.microsoft.com/office/powerpoint/2010/main" val="357037429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ce réservé pour une image  5" descr="Mozilla Firefox">
            <a:extLst>
              <a:ext uri="{FF2B5EF4-FFF2-40B4-BE49-F238E27FC236}">
                <a16:creationId xmlns:a16="http://schemas.microsoft.com/office/drawing/2014/main" id="{6FB899F4-2745-473F-BA14-16C6AE247C4E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t="4254" b="6262"/>
          <a:stretch/>
        </p:blipFill>
        <p:spPr>
          <a:xfrm>
            <a:off x="979417" y="155642"/>
            <a:ext cx="9745435" cy="6546716"/>
          </a:xfrm>
        </p:spPr>
      </p:pic>
    </p:spTree>
    <p:extLst>
      <p:ext uri="{BB962C8B-B14F-4D97-AF65-F5344CB8AC3E}">
        <p14:creationId xmlns:p14="http://schemas.microsoft.com/office/powerpoint/2010/main" val="2511170094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ce réservé pour une image  5" descr="Mozilla Firefox">
            <a:extLst>
              <a:ext uri="{FF2B5EF4-FFF2-40B4-BE49-F238E27FC236}">
                <a16:creationId xmlns:a16="http://schemas.microsoft.com/office/drawing/2014/main" id="{5411DF62-660E-42B0-9BA9-4D69E4AECF00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t="5149" b="10022"/>
          <a:stretch/>
        </p:blipFill>
        <p:spPr>
          <a:xfrm>
            <a:off x="622071" y="325876"/>
            <a:ext cx="9745435" cy="6206247"/>
          </a:xfrm>
        </p:spPr>
      </p:pic>
    </p:spTree>
    <p:extLst>
      <p:ext uri="{BB962C8B-B14F-4D97-AF65-F5344CB8AC3E}">
        <p14:creationId xmlns:p14="http://schemas.microsoft.com/office/powerpoint/2010/main" val="34545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ce réservé pour une image  5" descr="Mozilla Firefox">
            <a:extLst>
              <a:ext uri="{FF2B5EF4-FFF2-40B4-BE49-F238E27FC236}">
                <a16:creationId xmlns:a16="http://schemas.microsoft.com/office/drawing/2014/main" id="{DE589DE5-BB2A-4C2C-8C56-9E08B8BD819F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t="3555" b="4569"/>
          <a:stretch/>
        </p:blipFill>
        <p:spPr>
          <a:xfrm>
            <a:off x="386703" y="68093"/>
            <a:ext cx="9745435" cy="6721813"/>
          </a:xfrm>
        </p:spPr>
      </p:pic>
    </p:spTree>
    <p:extLst>
      <p:ext uri="{BB962C8B-B14F-4D97-AF65-F5344CB8AC3E}">
        <p14:creationId xmlns:p14="http://schemas.microsoft.com/office/powerpoint/2010/main" val="1166827472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ce réservé pour une image  5" descr="Mozilla Firefox">
            <a:extLst>
              <a:ext uri="{FF2B5EF4-FFF2-40B4-BE49-F238E27FC236}">
                <a16:creationId xmlns:a16="http://schemas.microsoft.com/office/drawing/2014/main" id="{46D8F11D-7748-428F-A24A-2DB038C1BDC3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t="5149" b="7629"/>
          <a:stretch/>
        </p:blipFill>
        <p:spPr>
          <a:xfrm>
            <a:off x="1223282" y="238328"/>
            <a:ext cx="9745435" cy="6381344"/>
          </a:xfrm>
        </p:spPr>
      </p:pic>
    </p:spTree>
    <p:extLst>
      <p:ext uri="{BB962C8B-B14F-4D97-AF65-F5344CB8AC3E}">
        <p14:creationId xmlns:p14="http://schemas.microsoft.com/office/powerpoint/2010/main" val="4239851609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ce réservé pour une image  5" descr="Mozilla Firefox">
            <a:extLst>
              <a:ext uri="{FF2B5EF4-FFF2-40B4-BE49-F238E27FC236}">
                <a16:creationId xmlns:a16="http://schemas.microsoft.com/office/drawing/2014/main" id="{E124E2FE-228B-45E2-87A0-EB8885951B07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t="5631" b="4355"/>
          <a:stretch/>
        </p:blipFill>
        <p:spPr>
          <a:xfrm>
            <a:off x="1414585" y="272374"/>
            <a:ext cx="9208019" cy="6222459"/>
          </a:xfrm>
        </p:spPr>
      </p:pic>
    </p:spTree>
    <p:extLst>
      <p:ext uri="{BB962C8B-B14F-4D97-AF65-F5344CB8AC3E}">
        <p14:creationId xmlns:p14="http://schemas.microsoft.com/office/powerpoint/2010/main" val="18144761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ce réservé pour une image  5" descr="Mozilla Firefox">
            <a:extLst>
              <a:ext uri="{FF2B5EF4-FFF2-40B4-BE49-F238E27FC236}">
                <a16:creationId xmlns:a16="http://schemas.microsoft.com/office/drawing/2014/main" id="{BE623D06-7424-4154-B762-9751145561E6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t="4139" b="7575"/>
          <a:stretch/>
        </p:blipFill>
        <p:spPr>
          <a:xfrm>
            <a:off x="430844" y="136187"/>
            <a:ext cx="9745435" cy="6459166"/>
          </a:xfrm>
        </p:spPr>
      </p:pic>
    </p:spTree>
    <p:extLst>
      <p:ext uri="{BB962C8B-B14F-4D97-AF65-F5344CB8AC3E}">
        <p14:creationId xmlns:p14="http://schemas.microsoft.com/office/powerpoint/2010/main" val="6025119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ce réservé pour une image  5" descr="Mozilla Firefox">
            <a:extLst>
              <a:ext uri="{FF2B5EF4-FFF2-40B4-BE49-F238E27FC236}">
                <a16:creationId xmlns:a16="http://schemas.microsoft.com/office/drawing/2014/main" id="{A793536F-8714-4FFC-823B-6B3F8AB1C938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b="33055"/>
          <a:stretch/>
        </p:blipFill>
        <p:spPr>
          <a:xfrm>
            <a:off x="356184" y="0"/>
            <a:ext cx="11835816" cy="5948464"/>
          </a:xfrm>
        </p:spPr>
      </p:pic>
    </p:spTree>
    <p:extLst>
      <p:ext uri="{BB962C8B-B14F-4D97-AF65-F5344CB8AC3E}">
        <p14:creationId xmlns:p14="http://schemas.microsoft.com/office/powerpoint/2010/main" val="23382285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ce réservé pour une image  5" descr="Mozilla Firefox">
            <a:extLst>
              <a:ext uri="{FF2B5EF4-FFF2-40B4-BE49-F238E27FC236}">
                <a16:creationId xmlns:a16="http://schemas.microsoft.com/office/drawing/2014/main" id="{0A31A2AA-CDA8-4162-AF32-167E6B125ACE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t="4089" b="4034"/>
          <a:stretch/>
        </p:blipFill>
        <p:spPr>
          <a:xfrm>
            <a:off x="802491" y="68093"/>
            <a:ext cx="9745435" cy="6721813"/>
          </a:xfrm>
        </p:spPr>
      </p:pic>
    </p:spTree>
    <p:extLst>
      <p:ext uri="{BB962C8B-B14F-4D97-AF65-F5344CB8AC3E}">
        <p14:creationId xmlns:p14="http://schemas.microsoft.com/office/powerpoint/2010/main" val="14661946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ce réservé pour une image  5" descr="Mozilla Firefox">
            <a:extLst>
              <a:ext uri="{FF2B5EF4-FFF2-40B4-BE49-F238E27FC236}">
                <a16:creationId xmlns:a16="http://schemas.microsoft.com/office/drawing/2014/main" id="{EAC8BE85-94BE-4C41-9355-BED802300932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-1397" t="-839" r="1397" b="32810"/>
          <a:stretch/>
        </p:blipFill>
        <p:spPr>
          <a:xfrm>
            <a:off x="186903" y="940386"/>
            <a:ext cx="10338425" cy="5280081"/>
          </a:xfrm>
        </p:spPr>
      </p:pic>
    </p:spTree>
    <p:extLst>
      <p:ext uri="{BB962C8B-B14F-4D97-AF65-F5344CB8AC3E}">
        <p14:creationId xmlns:p14="http://schemas.microsoft.com/office/powerpoint/2010/main" val="29040054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ce réservé pour une image  5" descr="Mozilla Firefox">
            <a:extLst>
              <a:ext uri="{FF2B5EF4-FFF2-40B4-BE49-F238E27FC236}">
                <a16:creationId xmlns:a16="http://schemas.microsoft.com/office/drawing/2014/main" id="{8AF527DE-B9C0-405F-8C40-117CA26E31DC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b="25011"/>
          <a:stretch/>
        </p:blipFill>
        <p:spPr>
          <a:xfrm>
            <a:off x="305631" y="136188"/>
            <a:ext cx="11231442" cy="6322978"/>
          </a:xfrm>
        </p:spPr>
      </p:pic>
    </p:spTree>
    <p:extLst>
      <p:ext uri="{BB962C8B-B14F-4D97-AF65-F5344CB8AC3E}">
        <p14:creationId xmlns:p14="http://schemas.microsoft.com/office/powerpoint/2010/main" val="9049054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AF93C7C-6431-4E7E-BCDB-71242CCA85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6441" y="457200"/>
            <a:ext cx="3932237" cy="1600200"/>
          </a:xfrm>
        </p:spPr>
        <p:txBody>
          <a:bodyPr/>
          <a:lstStyle/>
          <a:p>
            <a:br>
              <a:rPr lang="fr-FR" dirty="0"/>
            </a:br>
            <a:endParaRPr lang="fr-FR" dirty="0"/>
          </a:p>
        </p:txBody>
      </p:sp>
      <p:pic>
        <p:nvPicPr>
          <p:cNvPr id="6" name="Espace réservé pour une image  5" descr="Mozilla Firefox">
            <a:extLst>
              <a:ext uri="{FF2B5EF4-FFF2-40B4-BE49-F238E27FC236}">
                <a16:creationId xmlns:a16="http://schemas.microsoft.com/office/drawing/2014/main" id="{BA4DF0AB-1CA6-45BF-932E-7CE8561D1A13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b="8745"/>
          <a:stretch/>
        </p:blipFill>
        <p:spPr>
          <a:xfrm>
            <a:off x="262064" y="90800"/>
            <a:ext cx="9745435" cy="6676399"/>
          </a:xfrm>
        </p:spPr>
      </p:pic>
    </p:spTree>
    <p:extLst>
      <p:ext uri="{BB962C8B-B14F-4D97-AF65-F5344CB8AC3E}">
        <p14:creationId xmlns:p14="http://schemas.microsoft.com/office/powerpoint/2010/main" val="2209385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ce réservé pour une image  5" descr="Mozilla Firefox">
            <a:extLst>
              <a:ext uri="{FF2B5EF4-FFF2-40B4-BE49-F238E27FC236}">
                <a16:creationId xmlns:a16="http://schemas.microsoft.com/office/drawing/2014/main" id="{F0A14134-6724-4A77-8B22-766C5B4185F6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t="4510"/>
          <a:stretch/>
        </p:blipFill>
        <p:spPr>
          <a:xfrm>
            <a:off x="768569" y="365728"/>
            <a:ext cx="9056367" cy="6492272"/>
          </a:xfrm>
        </p:spPr>
      </p:pic>
    </p:spTree>
    <p:extLst>
      <p:ext uri="{BB962C8B-B14F-4D97-AF65-F5344CB8AC3E}">
        <p14:creationId xmlns:p14="http://schemas.microsoft.com/office/powerpoint/2010/main" val="9292387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BD0E3E7-F0C9-4A3C-ACA7-9E58DCCC4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Présentation2 - PowerPoint</a:t>
            </a:r>
          </a:p>
        </p:txBody>
      </p:sp>
      <p:pic>
        <p:nvPicPr>
          <p:cNvPr id="6" name="Espace réservé pour une image  5" descr="Présentation2 - PowerPoint">
            <a:extLst>
              <a:ext uri="{FF2B5EF4-FFF2-40B4-BE49-F238E27FC236}">
                <a16:creationId xmlns:a16="http://schemas.microsoft.com/office/drawing/2014/main" id="{2921CE88-1AF8-4C13-9706-059A748666D6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t="4410" b="5975"/>
          <a:stretch/>
        </p:blipFill>
        <p:spPr>
          <a:xfrm>
            <a:off x="839788" y="136187"/>
            <a:ext cx="9745435" cy="6556443"/>
          </a:xfrm>
        </p:spPr>
      </p:pic>
    </p:spTree>
    <p:extLst>
      <p:ext uri="{BB962C8B-B14F-4D97-AF65-F5344CB8AC3E}">
        <p14:creationId xmlns:p14="http://schemas.microsoft.com/office/powerpoint/2010/main" val="29333836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ce réservé pour une image  5" descr="Mozilla Firefox">
            <a:extLst>
              <a:ext uri="{FF2B5EF4-FFF2-40B4-BE49-F238E27FC236}">
                <a16:creationId xmlns:a16="http://schemas.microsoft.com/office/drawing/2014/main" id="{F89C4B65-76BD-42F7-93E6-B717C2FFBFFF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b="13173"/>
          <a:stretch/>
        </p:blipFill>
        <p:spPr>
          <a:xfrm>
            <a:off x="426188" y="252762"/>
            <a:ext cx="9745435" cy="6352475"/>
          </a:xfrm>
        </p:spPr>
      </p:pic>
    </p:spTree>
    <p:extLst>
      <p:ext uri="{BB962C8B-B14F-4D97-AF65-F5344CB8AC3E}">
        <p14:creationId xmlns:p14="http://schemas.microsoft.com/office/powerpoint/2010/main" val="33784307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ce réservé pour une image  5" descr="Mozilla Firefox">
            <a:extLst>
              <a:ext uri="{FF2B5EF4-FFF2-40B4-BE49-F238E27FC236}">
                <a16:creationId xmlns:a16="http://schemas.microsoft.com/office/drawing/2014/main" id="{3FB61272-1B3C-4872-BAA7-16D07364491E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t="5113"/>
          <a:stretch/>
        </p:blipFill>
        <p:spPr>
          <a:xfrm>
            <a:off x="651006" y="230283"/>
            <a:ext cx="8980716" cy="6397433"/>
          </a:xfrm>
        </p:spPr>
      </p:pic>
    </p:spTree>
    <p:extLst>
      <p:ext uri="{BB962C8B-B14F-4D97-AF65-F5344CB8AC3E}">
        <p14:creationId xmlns:p14="http://schemas.microsoft.com/office/powerpoint/2010/main" val="8326149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ce réservé pour une image  5" descr="Mozilla Firefox">
            <a:extLst>
              <a:ext uri="{FF2B5EF4-FFF2-40B4-BE49-F238E27FC236}">
                <a16:creationId xmlns:a16="http://schemas.microsoft.com/office/drawing/2014/main" id="{0CA82CFF-AA86-42B9-8CD7-1B5A36EA560A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b="6263"/>
          <a:stretch/>
        </p:blipFill>
        <p:spPr>
          <a:xfrm>
            <a:off x="1264739" y="330740"/>
            <a:ext cx="8805451" cy="6196520"/>
          </a:xfrm>
        </p:spPr>
      </p:pic>
    </p:spTree>
    <p:extLst>
      <p:ext uri="{BB962C8B-B14F-4D97-AF65-F5344CB8AC3E}">
        <p14:creationId xmlns:p14="http://schemas.microsoft.com/office/powerpoint/2010/main" val="39175819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ce réservé pour une image  5" descr="Mozilla Firefox">
            <a:extLst>
              <a:ext uri="{FF2B5EF4-FFF2-40B4-BE49-F238E27FC236}">
                <a16:creationId xmlns:a16="http://schemas.microsoft.com/office/drawing/2014/main" id="{7B3BDDBB-E7DB-4DB3-B0FC-7E4B675E23E2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b="10618"/>
          <a:stretch/>
        </p:blipFill>
        <p:spPr>
          <a:xfrm>
            <a:off x="791183" y="159310"/>
            <a:ext cx="9745435" cy="6539380"/>
          </a:xfrm>
        </p:spPr>
      </p:pic>
    </p:spTree>
    <p:extLst>
      <p:ext uri="{BB962C8B-B14F-4D97-AF65-F5344CB8AC3E}">
        <p14:creationId xmlns:p14="http://schemas.microsoft.com/office/powerpoint/2010/main" val="30169876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ce réservé pour une image  5" descr="Mozilla Firefox">
            <a:extLst>
              <a:ext uri="{FF2B5EF4-FFF2-40B4-BE49-F238E27FC236}">
                <a16:creationId xmlns:a16="http://schemas.microsoft.com/office/drawing/2014/main" id="{85BE34A2-B543-408F-BE9C-48466CAFFB1F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b="8534"/>
          <a:stretch/>
        </p:blipFill>
        <p:spPr>
          <a:xfrm>
            <a:off x="879830" y="83068"/>
            <a:ext cx="9745435" cy="6691863"/>
          </a:xfrm>
        </p:spPr>
      </p:pic>
    </p:spTree>
    <p:extLst>
      <p:ext uri="{BB962C8B-B14F-4D97-AF65-F5344CB8AC3E}">
        <p14:creationId xmlns:p14="http://schemas.microsoft.com/office/powerpoint/2010/main" val="6975937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ce réservé pour une image  5" descr="Mozilla Firefox">
            <a:extLst>
              <a:ext uri="{FF2B5EF4-FFF2-40B4-BE49-F238E27FC236}">
                <a16:creationId xmlns:a16="http://schemas.microsoft.com/office/drawing/2014/main" id="{9220CF0E-DDD9-438C-A30A-9BB491ED1648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t="5272" b="4447"/>
          <a:stretch/>
        </p:blipFill>
        <p:spPr>
          <a:xfrm>
            <a:off x="858579" y="126459"/>
            <a:ext cx="9745435" cy="6605081"/>
          </a:xfrm>
        </p:spPr>
      </p:pic>
    </p:spTree>
    <p:extLst>
      <p:ext uri="{BB962C8B-B14F-4D97-AF65-F5344CB8AC3E}">
        <p14:creationId xmlns:p14="http://schemas.microsoft.com/office/powerpoint/2010/main" val="38630506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ce réservé pour une image  5" descr="Mozilla Firefox">
            <a:extLst>
              <a:ext uri="{FF2B5EF4-FFF2-40B4-BE49-F238E27FC236}">
                <a16:creationId xmlns:a16="http://schemas.microsoft.com/office/drawing/2014/main" id="{31B15163-C80A-45C7-8462-472004F32BDB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t="4209"/>
          <a:stretch/>
        </p:blipFill>
        <p:spPr>
          <a:xfrm>
            <a:off x="1361872" y="296337"/>
            <a:ext cx="8712273" cy="6265325"/>
          </a:xfrm>
        </p:spPr>
      </p:pic>
    </p:spTree>
    <p:extLst>
      <p:ext uri="{BB962C8B-B14F-4D97-AF65-F5344CB8AC3E}">
        <p14:creationId xmlns:p14="http://schemas.microsoft.com/office/powerpoint/2010/main" val="3514177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Espace réservé pour une image  5" descr="Mozilla Firefox">
            <a:extLst>
              <a:ext uri="{FF2B5EF4-FFF2-40B4-BE49-F238E27FC236}">
                <a16:creationId xmlns:a16="http://schemas.microsoft.com/office/drawing/2014/main" id="{B3669C86-F763-429B-9B7E-57F9DECE61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01" t="3132" r="-1001" b="6721"/>
          <a:stretch/>
        </p:blipFill>
        <p:spPr>
          <a:xfrm>
            <a:off x="892783" y="131323"/>
            <a:ext cx="9745435" cy="6595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2576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ce réservé pour une image  5" descr="Mozilla Firefox">
            <a:extLst>
              <a:ext uri="{FF2B5EF4-FFF2-40B4-BE49-F238E27FC236}">
                <a16:creationId xmlns:a16="http://schemas.microsoft.com/office/drawing/2014/main" id="{44803977-EBA3-47E9-A078-F8240A17F3D8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b="13903"/>
          <a:stretch/>
        </p:blipFill>
        <p:spPr>
          <a:xfrm>
            <a:off x="412386" y="279451"/>
            <a:ext cx="9745435" cy="6299098"/>
          </a:xfrm>
        </p:spPr>
      </p:pic>
    </p:spTree>
    <p:extLst>
      <p:ext uri="{BB962C8B-B14F-4D97-AF65-F5344CB8AC3E}">
        <p14:creationId xmlns:p14="http://schemas.microsoft.com/office/powerpoint/2010/main" val="3363674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ce réservé pour une image  5" descr="Mozilla Firefox">
            <a:extLst>
              <a:ext uri="{FF2B5EF4-FFF2-40B4-BE49-F238E27FC236}">
                <a16:creationId xmlns:a16="http://schemas.microsoft.com/office/drawing/2014/main" id="{D015DC6B-3E6C-4848-9E8F-1AEDB9C2926E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t="4255" b="3205"/>
          <a:stretch/>
        </p:blipFill>
        <p:spPr>
          <a:xfrm>
            <a:off x="356182" y="248013"/>
            <a:ext cx="9157469" cy="6361973"/>
          </a:xfrm>
        </p:spPr>
      </p:pic>
    </p:spTree>
    <p:extLst>
      <p:ext uri="{BB962C8B-B14F-4D97-AF65-F5344CB8AC3E}">
        <p14:creationId xmlns:p14="http://schemas.microsoft.com/office/powerpoint/2010/main" val="20601183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0C5BEFF-9247-4F47-B58F-182D92FC0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6" name="Espace réservé pour une image  5" descr="Mozilla Firefox">
            <a:extLst>
              <a:ext uri="{FF2B5EF4-FFF2-40B4-BE49-F238E27FC236}">
                <a16:creationId xmlns:a16="http://schemas.microsoft.com/office/drawing/2014/main" id="{01F1B914-B96C-4AB5-B1C4-E02C7D7C2153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b="19184"/>
          <a:stretch/>
        </p:blipFill>
        <p:spPr>
          <a:xfrm>
            <a:off x="839788" y="235230"/>
            <a:ext cx="9745435" cy="5912652"/>
          </a:xfrm>
        </p:spPr>
      </p:pic>
    </p:spTree>
    <p:extLst>
      <p:ext uri="{BB962C8B-B14F-4D97-AF65-F5344CB8AC3E}">
        <p14:creationId xmlns:p14="http://schemas.microsoft.com/office/powerpoint/2010/main" val="34055637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ce réservé pour une image  5" descr="Mozilla Firefox">
            <a:extLst>
              <a:ext uri="{FF2B5EF4-FFF2-40B4-BE49-F238E27FC236}">
                <a16:creationId xmlns:a16="http://schemas.microsoft.com/office/drawing/2014/main" id="{C5A4FCF6-A581-4ECE-95AC-9C40A00B4EAD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t="4787"/>
          <a:stretch/>
        </p:blipFill>
        <p:spPr>
          <a:xfrm>
            <a:off x="1297354" y="350196"/>
            <a:ext cx="8683225" cy="6206759"/>
          </a:xfrm>
        </p:spPr>
      </p:pic>
    </p:spTree>
    <p:extLst>
      <p:ext uri="{BB962C8B-B14F-4D97-AF65-F5344CB8AC3E}">
        <p14:creationId xmlns:p14="http://schemas.microsoft.com/office/powerpoint/2010/main" val="42461853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ce réservé pour une image  5" descr="Mozilla Firefox">
            <a:extLst>
              <a:ext uri="{FF2B5EF4-FFF2-40B4-BE49-F238E27FC236}">
                <a16:creationId xmlns:a16="http://schemas.microsoft.com/office/drawing/2014/main" id="{2864E45D-F59F-48A6-A35A-0AA01021D88D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t="4255"/>
          <a:stretch/>
        </p:blipFill>
        <p:spPr>
          <a:xfrm>
            <a:off x="0" y="197068"/>
            <a:ext cx="8992681" cy="6463863"/>
          </a:xfrm>
        </p:spPr>
      </p:pic>
    </p:spTree>
    <p:extLst>
      <p:ext uri="{BB962C8B-B14F-4D97-AF65-F5344CB8AC3E}">
        <p14:creationId xmlns:p14="http://schemas.microsoft.com/office/powerpoint/2010/main" val="11306106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ce réservé pour une image  5" descr="Mozilla Firefox">
            <a:extLst>
              <a:ext uri="{FF2B5EF4-FFF2-40B4-BE49-F238E27FC236}">
                <a16:creationId xmlns:a16="http://schemas.microsoft.com/office/drawing/2014/main" id="{BA224E8E-82BF-44C7-90D0-734FDD0FF2DD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t="4254" b="3737"/>
          <a:stretch/>
        </p:blipFill>
        <p:spPr>
          <a:xfrm>
            <a:off x="546578" y="0"/>
            <a:ext cx="9745435" cy="6731542"/>
          </a:xfrm>
        </p:spPr>
      </p:pic>
    </p:spTree>
    <p:extLst>
      <p:ext uri="{BB962C8B-B14F-4D97-AF65-F5344CB8AC3E}">
        <p14:creationId xmlns:p14="http://schemas.microsoft.com/office/powerpoint/2010/main" val="15543097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ce réservé pour une image  5" descr="Mozilla Firefox">
            <a:extLst>
              <a:ext uri="{FF2B5EF4-FFF2-40B4-BE49-F238E27FC236}">
                <a16:creationId xmlns:a16="http://schemas.microsoft.com/office/drawing/2014/main" id="{8C64CDDC-A15F-42F1-AA61-57F4B9FAC680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t="3404"/>
          <a:stretch/>
        </p:blipFill>
        <p:spPr>
          <a:xfrm>
            <a:off x="578838" y="0"/>
            <a:ext cx="9343376" cy="6775662"/>
          </a:xfrm>
        </p:spPr>
      </p:pic>
    </p:spTree>
    <p:extLst>
      <p:ext uri="{BB962C8B-B14F-4D97-AF65-F5344CB8AC3E}">
        <p14:creationId xmlns:p14="http://schemas.microsoft.com/office/powerpoint/2010/main" val="40154153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ce réservé pour une image  5" descr="Mozilla Firefox">
            <a:extLst>
              <a:ext uri="{FF2B5EF4-FFF2-40B4-BE49-F238E27FC236}">
                <a16:creationId xmlns:a16="http://schemas.microsoft.com/office/drawing/2014/main" id="{2C740120-C946-4CB6-8019-4807E31AA96E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234753" y="169723"/>
            <a:ext cx="8682916" cy="6518553"/>
          </a:xfrm>
        </p:spPr>
      </p:pic>
    </p:spTree>
    <p:extLst>
      <p:ext uri="{BB962C8B-B14F-4D97-AF65-F5344CB8AC3E}">
        <p14:creationId xmlns:p14="http://schemas.microsoft.com/office/powerpoint/2010/main" val="12492113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ce réservé pour une image  5" descr="Mozilla Firefox">
            <a:extLst>
              <a:ext uri="{FF2B5EF4-FFF2-40B4-BE49-F238E27FC236}">
                <a16:creationId xmlns:a16="http://schemas.microsoft.com/office/drawing/2014/main" id="{E0A11589-827F-4ECD-9A20-607DB4C2FA7A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b="13637"/>
          <a:stretch/>
        </p:blipFill>
        <p:spPr>
          <a:xfrm>
            <a:off x="365827" y="269723"/>
            <a:ext cx="9745435" cy="6318553"/>
          </a:xfrm>
        </p:spPr>
      </p:pic>
    </p:spTree>
    <p:extLst>
      <p:ext uri="{BB962C8B-B14F-4D97-AF65-F5344CB8AC3E}">
        <p14:creationId xmlns:p14="http://schemas.microsoft.com/office/powerpoint/2010/main" val="8779561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ce réservé pour une image  5" descr="Mozilla Firefox">
            <a:extLst>
              <a:ext uri="{FF2B5EF4-FFF2-40B4-BE49-F238E27FC236}">
                <a16:creationId xmlns:a16="http://schemas.microsoft.com/office/drawing/2014/main" id="{9CCA0427-CE4E-4CCA-A9B2-422CEC13000A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t="4044" b="4213"/>
          <a:stretch/>
        </p:blipFill>
        <p:spPr>
          <a:xfrm>
            <a:off x="0" y="225329"/>
            <a:ext cx="9302969" cy="6407341"/>
          </a:xfrm>
        </p:spPr>
      </p:pic>
    </p:spTree>
    <p:extLst>
      <p:ext uri="{BB962C8B-B14F-4D97-AF65-F5344CB8AC3E}">
        <p14:creationId xmlns:p14="http://schemas.microsoft.com/office/powerpoint/2010/main" val="15713645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ce réservé pour une image  5" descr="Mozilla Firefox">
            <a:extLst>
              <a:ext uri="{FF2B5EF4-FFF2-40B4-BE49-F238E27FC236}">
                <a16:creationId xmlns:a16="http://schemas.microsoft.com/office/drawing/2014/main" id="{D32A8E90-C13F-4C03-84B2-067E8427C52E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b="13310"/>
          <a:stretch/>
        </p:blipFill>
        <p:spPr>
          <a:xfrm>
            <a:off x="644354" y="257783"/>
            <a:ext cx="9745435" cy="6342434"/>
          </a:xfrm>
        </p:spPr>
      </p:pic>
    </p:spTree>
    <p:extLst>
      <p:ext uri="{BB962C8B-B14F-4D97-AF65-F5344CB8AC3E}">
        <p14:creationId xmlns:p14="http://schemas.microsoft.com/office/powerpoint/2010/main" val="294266334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ce réservé pour une image  5" descr="Mozilla Firefox">
            <a:extLst>
              <a:ext uri="{FF2B5EF4-FFF2-40B4-BE49-F238E27FC236}">
                <a16:creationId xmlns:a16="http://schemas.microsoft.com/office/drawing/2014/main" id="{4719824B-FFBE-48BB-A732-7E6AD630A730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t="4196"/>
          <a:stretch/>
        </p:blipFill>
        <p:spPr>
          <a:xfrm>
            <a:off x="446640" y="252330"/>
            <a:ext cx="8833547" cy="6353339"/>
          </a:xfrm>
        </p:spPr>
      </p:pic>
    </p:spTree>
    <p:extLst>
      <p:ext uri="{BB962C8B-B14F-4D97-AF65-F5344CB8AC3E}">
        <p14:creationId xmlns:p14="http://schemas.microsoft.com/office/powerpoint/2010/main" val="144400375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ce réservé pour une image  5" descr="Mozilla Firefox">
            <a:extLst>
              <a:ext uri="{FF2B5EF4-FFF2-40B4-BE49-F238E27FC236}">
                <a16:creationId xmlns:a16="http://schemas.microsoft.com/office/drawing/2014/main" id="{1746110C-E18B-4F85-959D-7E6CEDDBD789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b="11291"/>
          <a:stretch/>
        </p:blipFill>
        <p:spPr>
          <a:xfrm>
            <a:off x="326748" y="183920"/>
            <a:ext cx="9745435" cy="6490160"/>
          </a:xfrm>
        </p:spPr>
      </p:pic>
    </p:spTree>
    <p:extLst>
      <p:ext uri="{BB962C8B-B14F-4D97-AF65-F5344CB8AC3E}">
        <p14:creationId xmlns:p14="http://schemas.microsoft.com/office/powerpoint/2010/main" val="42931041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ce réservé pour une image  5" descr="Mozilla Firefox">
            <a:extLst>
              <a:ext uri="{FF2B5EF4-FFF2-40B4-BE49-F238E27FC236}">
                <a16:creationId xmlns:a16="http://schemas.microsoft.com/office/drawing/2014/main" id="{E24C8F6B-F534-49BA-8DF5-2FABBB9E31EC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b="10385"/>
          <a:stretch/>
        </p:blipFill>
        <p:spPr>
          <a:xfrm>
            <a:off x="1059401" y="0"/>
            <a:ext cx="9745435" cy="6556443"/>
          </a:xfrm>
        </p:spPr>
      </p:pic>
    </p:spTree>
    <p:extLst>
      <p:ext uri="{BB962C8B-B14F-4D97-AF65-F5344CB8AC3E}">
        <p14:creationId xmlns:p14="http://schemas.microsoft.com/office/powerpoint/2010/main" val="60411308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ce réservé pour une image  5" descr="Mozilla Firefox">
            <a:extLst>
              <a:ext uri="{FF2B5EF4-FFF2-40B4-BE49-F238E27FC236}">
                <a16:creationId xmlns:a16="http://schemas.microsoft.com/office/drawing/2014/main" id="{14DD6AF7-8C1B-494A-A12A-36902A21D970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b="11402"/>
          <a:stretch/>
        </p:blipFill>
        <p:spPr>
          <a:xfrm>
            <a:off x="371647" y="375989"/>
            <a:ext cx="9745435" cy="6482011"/>
          </a:xfrm>
        </p:spPr>
      </p:pic>
    </p:spTree>
    <p:extLst>
      <p:ext uri="{BB962C8B-B14F-4D97-AF65-F5344CB8AC3E}">
        <p14:creationId xmlns:p14="http://schemas.microsoft.com/office/powerpoint/2010/main" val="24537060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ce réservé pour une image  5" descr="Mozilla Firefox">
            <a:extLst>
              <a:ext uri="{FF2B5EF4-FFF2-40B4-BE49-F238E27FC236}">
                <a16:creationId xmlns:a16="http://schemas.microsoft.com/office/drawing/2014/main" id="{6DEB3F6B-378F-4FB8-BA0C-D356AA3551D0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t="3723" b="6263"/>
          <a:stretch/>
        </p:blipFill>
        <p:spPr>
          <a:xfrm>
            <a:off x="668464" y="136186"/>
            <a:ext cx="9745435" cy="6585627"/>
          </a:xfrm>
        </p:spPr>
      </p:pic>
    </p:spTree>
    <p:extLst>
      <p:ext uri="{BB962C8B-B14F-4D97-AF65-F5344CB8AC3E}">
        <p14:creationId xmlns:p14="http://schemas.microsoft.com/office/powerpoint/2010/main" val="341910810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ce réservé pour une image  5" descr="Mozilla Firefox">
            <a:extLst>
              <a:ext uri="{FF2B5EF4-FFF2-40B4-BE49-F238E27FC236}">
                <a16:creationId xmlns:a16="http://schemas.microsoft.com/office/drawing/2014/main" id="{3D7CD6AA-2D0F-47D1-82E0-233ECCBC60B2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b="14168"/>
          <a:stretch/>
        </p:blipFill>
        <p:spPr>
          <a:xfrm>
            <a:off x="670626" y="289178"/>
            <a:ext cx="9745435" cy="6279643"/>
          </a:xfrm>
        </p:spPr>
      </p:pic>
    </p:spTree>
    <p:extLst>
      <p:ext uri="{BB962C8B-B14F-4D97-AF65-F5344CB8AC3E}">
        <p14:creationId xmlns:p14="http://schemas.microsoft.com/office/powerpoint/2010/main" val="131488488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ce réservé pour une image  5" descr="Mozilla Firefox">
            <a:extLst>
              <a:ext uri="{FF2B5EF4-FFF2-40B4-BE49-F238E27FC236}">
                <a16:creationId xmlns:a16="http://schemas.microsoft.com/office/drawing/2014/main" id="{7B50915F-4D5E-44A5-8C36-529AF92F5591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t="3983"/>
          <a:stretch/>
        </p:blipFill>
        <p:spPr>
          <a:xfrm>
            <a:off x="930363" y="525294"/>
            <a:ext cx="8447101" cy="6088945"/>
          </a:xfrm>
        </p:spPr>
      </p:pic>
    </p:spTree>
    <p:extLst>
      <p:ext uri="{BB962C8B-B14F-4D97-AF65-F5344CB8AC3E}">
        <p14:creationId xmlns:p14="http://schemas.microsoft.com/office/powerpoint/2010/main" val="349973615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ce réservé pour une image  5" descr="Mozilla Firefox">
            <a:extLst>
              <a:ext uri="{FF2B5EF4-FFF2-40B4-BE49-F238E27FC236}">
                <a16:creationId xmlns:a16="http://schemas.microsoft.com/office/drawing/2014/main" id="{E1478B0D-6859-4632-9881-A4A96724F19B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1440738" y="583660"/>
            <a:ext cx="6926363" cy="5199850"/>
          </a:xfrm>
        </p:spPr>
      </p:pic>
    </p:spTree>
    <p:extLst>
      <p:ext uri="{BB962C8B-B14F-4D97-AF65-F5344CB8AC3E}">
        <p14:creationId xmlns:p14="http://schemas.microsoft.com/office/powerpoint/2010/main" val="104556630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ce réservé pour une image  5" descr="Mozilla Firefox">
            <a:extLst>
              <a:ext uri="{FF2B5EF4-FFF2-40B4-BE49-F238E27FC236}">
                <a16:creationId xmlns:a16="http://schemas.microsoft.com/office/drawing/2014/main" id="{CE3E5B2A-C65B-4A48-BF45-4D35B98F8D02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t="3989" b="4003"/>
          <a:stretch/>
        </p:blipFill>
        <p:spPr>
          <a:xfrm>
            <a:off x="259238" y="0"/>
            <a:ext cx="9371145" cy="6473004"/>
          </a:xfrm>
        </p:spPr>
      </p:pic>
    </p:spTree>
    <p:extLst>
      <p:ext uri="{BB962C8B-B14F-4D97-AF65-F5344CB8AC3E}">
        <p14:creationId xmlns:p14="http://schemas.microsoft.com/office/powerpoint/2010/main" val="231126685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ce réservé pour une image  5" descr="Mozilla Firefox">
            <a:extLst>
              <a:ext uri="{FF2B5EF4-FFF2-40B4-BE49-F238E27FC236}">
                <a16:creationId xmlns:a16="http://schemas.microsoft.com/office/drawing/2014/main" id="{7AEB1C7D-6EEC-4749-B342-A3B5C035E340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t="3897"/>
          <a:stretch/>
        </p:blipFill>
        <p:spPr>
          <a:xfrm>
            <a:off x="1169481" y="466928"/>
            <a:ext cx="8558179" cy="6174526"/>
          </a:xfrm>
        </p:spPr>
      </p:pic>
    </p:spTree>
    <p:extLst>
      <p:ext uri="{BB962C8B-B14F-4D97-AF65-F5344CB8AC3E}">
        <p14:creationId xmlns:p14="http://schemas.microsoft.com/office/powerpoint/2010/main" val="162979972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ce réservé pour une image  5" descr="Mozilla Firefox">
            <a:extLst>
              <a:ext uri="{FF2B5EF4-FFF2-40B4-BE49-F238E27FC236}">
                <a16:creationId xmlns:a16="http://schemas.microsoft.com/office/drawing/2014/main" id="{EC02A778-A08C-4F33-A01C-9866C539CFFA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t="4458" b="3002"/>
          <a:stretch/>
        </p:blipFill>
        <p:spPr>
          <a:xfrm>
            <a:off x="590810" y="370063"/>
            <a:ext cx="8806109" cy="6117873"/>
          </a:xfrm>
        </p:spPr>
      </p:pic>
    </p:spTree>
    <p:extLst>
      <p:ext uri="{BB962C8B-B14F-4D97-AF65-F5344CB8AC3E}">
        <p14:creationId xmlns:p14="http://schemas.microsoft.com/office/powerpoint/2010/main" val="13703635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ce réservé pour une image  5" descr="Mozilla Firefox">
            <a:extLst>
              <a:ext uri="{FF2B5EF4-FFF2-40B4-BE49-F238E27FC236}">
                <a16:creationId xmlns:a16="http://schemas.microsoft.com/office/drawing/2014/main" id="{827AD972-4B1B-4DB6-999D-237E451FEE81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t="4484" b="10022"/>
          <a:stretch/>
        </p:blipFill>
        <p:spPr>
          <a:xfrm>
            <a:off x="0" y="301557"/>
            <a:ext cx="9745435" cy="6254885"/>
          </a:xfrm>
        </p:spPr>
      </p:pic>
    </p:spTree>
    <p:extLst>
      <p:ext uri="{BB962C8B-B14F-4D97-AF65-F5344CB8AC3E}">
        <p14:creationId xmlns:p14="http://schemas.microsoft.com/office/powerpoint/2010/main" val="243258508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ce réservé pour une image  5" descr="Mozilla Firefox">
            <a:extLst>
              <a:ext uri="{FF2B5EF4-FFF2-40B4-BE49-F238E27FC236}">
                <a16:creationId xmlns:a16="http://schemas.microsoft.com/office/drawing/2014/main" id="{63FAA58E-D013-40E3-9F33-1D68C5FE768E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t="4194" b="4463"/>
          <a:stretch/>
        </p:blipFill>
        <p:spPr>
          <a:xfrm>
            <a:off x="209020" y="87549"/>
            <a:ext cx="9745435" cy="6682902"/>
          </a:xfrm>
        </p:spPr>
      </p:pic>
    </p:spTree>
    <p:extLst>
      <p:ext uri="{BB962C8B-B14F-4D97-AF65-F5344CB8AC3E}">
        <p14:creationId xmlns:p14="http://schemas.microsoft.com/office/powerpoint/2010/main" val="35370729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ce réservé pour une image  5" descr="Mozilla Firefox">
            <a:extLst>
              <a:ext uri="{FF2B5EF4-FFF2-40B4-BE49-F238E27FC236}">
                <a16:creationId xmlns:a16="http://schemas.microsoft.com/office/drawing/2014/main" id="{3D8B0A94-7844-4E83-9860-72A6F6DD77A0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t="5047" b="4141"/>
          <a:stretch/>
        </p:blipFill>
        <p:spPr>
          <a:xfrm>
            <a:off x="1223282" y="214008"/>
            <a:ext cx="9745435" cy="6643992"/>
          </a:xfrm>
        </p:spPr>
      </p:pic>
    </p:spTree>
    <p:extLst>
      <p:ext uri="{BB962C8B-B14F-4D97-AF65-F5344CB8AC3E}">
        <p14:creationId xmlns:p14="http://schemas.microsoft.com/office/powerpoint/2010/main" val="70432506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ce réservé pour une image  5" descr="Mozilla Firefox">
            <a:extLst>
              <a:ext uri="{FF2B5EF4-FFF2-40B4-BE49-F238E27FC236}">
                <a16:creationId xmlns:a16="http://schemas.microsoft.com/office/drawing/2014/main" id="{DAE59AAC-76CC-4E4E-B7C1-4FC452F554D6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t="4724" b="4997"/>
          <a:stretch/>
        </p:blipFill>
        <p:spPr>
          <a:xfrm>
            <a:off x="214840" y="126459"/>
            <a:ext cx="9745435" cy="6605081"/>
          </a:xfrm>
        </p:spPr>
      </p:pic>
    </p:spTree>
    <p:extLst>
      <p:ext uri="{BB962C8B-B14F-4D97-AF65-F5344CB8AC3E}">
        <p14:creationId xmlns:p14="http://schemas.microsoft.com/office/powerpoint/2010/main" val="176832669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ce réservé pour une image  5" descr="Mozilla Firefox">
            <a:extLst>
              <a:ext uri="{FF2B5EF4-FFF2-40B4-BE49-F238E27FC236}">
                <a16:creationId xmlns:a16="http://schemas.microsoft.com/office/drawing/2014/main" id="{1BEB185F-76AA-44AA-86B5-DDB2522F9008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b="19426"/>
          <a:stretch/>
        </p:blipFill>
        <p:spPr>
          <a:xfrm>
            <a:off x="1076361" y="311286"/>
            <a:ext cx="9745435" cy="5894962"/>
          </a:xfrm>
        </p:spPr>
      </p:pic>
    </p:spTree>
    <p:extLst>
      <p:ext uri="{BB962C8B-B14F-4D97-AF65-F5344CB8AC3E}">
        <p14:creationId xmlns:p14="http://schemas.microsoft.com/office/powerpoint/2010/main" val="69573445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ce réservé pour une image  5" descr="Mozilla Firefox">
            <a:extLst>
              <a:ext uri="{FF2B5EF4-FFF2-40B4-BE49-F238E27FC236}">
                <a16:creationId xmlns:a16="http://schemas.microsoft.com/office/drawing/2014/main" id="{128B7758-C776-4DEE-8484-6991997BFEC6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b="10650"/>
          <a:stretch/>
        </p:blipFill>
        <p:spPr>
          <a:xfrm>
            <a:off x="834085" y="160506"/>
            <a:ext cx="9745435" cy="6536987"/>
          </a:xfrm>
        </p:spPr>
      </p:pic>
    </p:spTree>
    <p:extLst>
      <p:ext uri="{BB962C8B-B14F-4D97-AF65-F5344CB8AC3E}">
        <p14:creationId xmlns:p14="http://schemas.microsoft.com/office/powerpoint/2010/main" val="1203616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ce réservé pour une image  5" descr="Mozilla Firefox">
            <a:extLst>
              <a:ext uri="{FF2B5EF4-FFF2-40B4-BE49-F238E27FC236}">
                <a16:creationId xmlns:a16="http://schemas.microsoft.com/office/drawing/2014/main" id="{74C51EC1-333A-404B-AECD-1DF3CDC8D7A3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t="4938"/>
          <a:stretch/>
        </p:blipFill>
        <p:spPr>
          <a:xfrm>
            <a:off x="1180123" y="252919"/>
            <a:ext cx="8995009" cy="6419433"/>
          </a:xfrm>
        </p:spPr>
      </p:pic>
    </p:spTree>
    <p:extLst>
      <p:ext uri="{BB962C8B-B14F-4D97-AF65-F5344CB8AC3E}">
        <p14:creationId xmlns:p14="http://schemas.microsoft.com/office/powerpoint/2010/main" val="128495148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ce réservé pour une image  5" descr="Mozilla Firefox">
            <a:extLst>
              <a:ext uri="{FF2B5EF4-FFF2-40B4-BE49-F238E27FC236}">
                <a16:creationId xmlns:a16="http://schemas.microsoft.com/office/drawing/2014/main" id="{73A3FEC0-482A-447A-8CDB-4A55173FD8F4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t="3457" b="6263"/>
          <a:stretch/>
        </p:blipFill>
        <p:spPr>
          <a:xfrm>
            <a:off x="1387647" y="126459"/>
            <a:ext cx="9745435" cy="6605082"/>
          </a:xfrm>
        </p:spPr>
      </p:pic>
    </p:spTree>
    <p:extLst>
      <p:ext uri="{BB962C8B-B14F-4D97-AF65-F5344CB8AC3E}">
        <p14:creationId xmlns:p14="http://schemas.microsoft.com/office/powerpoint/2010/main" val="160346388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ce réservé pour une image  5" descr="Mozilla Firefox">
            <a:extLst>
              <a:ext uri="{FF2B5EF4-FFF2-40B4-BE49-F238E27FC236}">
                <a16:creationId xmlns:a16="http://schemas.microsoft.com/office/drawing/2014/main" id="{DABDBC15-73EC-48E1-B9EE-CBD452B1A89F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b="10916"/>
          <a:stretch/>
        </p:blipFill>
        <p:spPr>
          <a:xfrm>
            <a:off x="1281723" y="1"/>
            <a:ext cx="9745435" cy="6517532"/>
          </a:xfrm>
        </p:spPr>
      </p:pic>
    </p:spTree>
    <p:extLst>
      <p:ext uri="{BB962C8B-B14F-4D97-AF65-F5344CB8AC3E}">
        <p14:creationId xmlns:p14="http://schemas.microsoft.com/office/powerpoint/2010/main" val="203062908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Espace réservé pour une image  5" descr="Mozilla Firefox">
            <a:extLst>
              <a:ext uri="{FF2B5EF4-FFF2-40B4-BE49-F238E27FC236}">
                <a16:creationId xmlns:a16="http://schemas.microsoft.com/office/drawing/2014/main" id="{9498A04E-CEA2-4C8B-BE86-3EFAF21EB4A9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t="4255"/>
          <a:stretch/>
        </p:blipFill>
        <p:spPr>
          <a:xfrm>
            <a:off x="1250463" y="311285"/>
            <a:ext cx="8691206" cy="6247165"/>
          </a:xfrm>
        </p:spPr>
      </p:pic>
    </p:spTree>
    <p:extLst>
      <p:ext uri="{BB962C8B-B14F-4D97-AF65-F5344CB8AC3E}">
        <p14:creationId xmlns:p14="http://schemas.microsoft.com/office/powerpoint/2010/main" val="423732576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ce réservé pour une image  5" descr="Mozilla Firefox">
            <a:extLst>
              <a:ext uri="{FF2B5EF4-FFF2-40B4-BE49-F238E27FC236}">
                <a16:creationId xmlns:a16="http://schemas.microsoft.com/office/drawing/2014/main" id="{64A010DC-DC4C-40D4-B29C-9B7E1EB7C24B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t="4724" b="4997"/>
          <a:stretch/>
        </p:blipFill>
        <p:spPr>
          <a:xfrm>
            <a:off x="282019" y="252919"/>
            <a:ext cx="9745435" cy="6605081"/>
          </a:xfrm>
        </p:spPr>
      </p:pic>
    </p:spTree>
    <p:extLst>
      <p:ext uri="{BB962C8B-B14F-4D97-AF65-F5344CB8AC3E}">
        <p14:creationId xmlns:p14="http://schemas.microsoft.com/office/powerpoint/2010/main" val="202326420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ce réservé pour une image  5" descr="Mozilla Firefox">
            <a:extLst>
              <a:ext uri="{FF2B5EF4-FFF2-40B4-BE49-F238E27FC236}">
                <a16:creationId xmlns:a16="http://schemas.microsoft.com/office/drawing/2014/main" id="{90D091AC-0726-4969-AA05-BC7D0AC1E777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t="4301" b="4356"/>
          <a:stretch/>
        </p:blipFill>
        <p:spPr>
          <a:xfrm>
            <a:off x="752272" y="175098"/>
            <a:ext cx="9745435" cy="6682902"/>
          </a:xfrm>
        </p:spPr>
      </p:pic>
    </p:spTree>
    <p:extLst>
      <p:ext uri="{BB962C8B-B14F-4D97-AF65-F5344CB8AC3E}">
        <p14:creationId xmlns:p14="http://schemas.microsoft.com/office/powerpoint/2010/main" val="314769286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Espace réservé pour une image  5" descr="Mozilla Firefox">
            <a:extLst>
              <a:ext uri="{FF2B5EF4-FFF2-40B4-BE49-F238E27FC236}">
                <a16:creationId xmlns:a16="http://schemas.microsoft.com/office/drawing/2014/main" id="{DDBCE4FB-94EC-4A3B-B3E2-A5EBECA43D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883" b="5572"/>
          <a:stretch/>
        </p:blipFill>
        <p:spPr>
          <a:xfrm>
            <a:off x="1047262" y="233463"/>
            <a:ext cx="9745435" cy="6624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1524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ce réservé pour une image  5" descr="Mozilla Firefox">
            <a:extLst>
              <a:ext uri="{FF2B5EF4-FFF2-40B4-BE49-F238E27FC236}">
                <a16:creationId xmlns:a16="http://schemas.microsoft.com/office/drawing/2014/main" id="{34A1FB68-0EC5-4D42-B55C-396FEAE06854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-599" t="5525" r="599" b="3796"/>
          <a:stretch/>
        </p:blipFill>
        <p:spPr>
          <a:xfrm>
            <a:off x="840403" y="1"/>
            <a:ext cx="9745435" cy="6634264"/>
          </a:xfrm>
        </p:spPr>
      </p:pic>
    </p:spTree>
    <p:extLst>
      <p:ext uri="{BB962C8B-B14F-4D97-AF65-F5344CB8AC3E}">
        <p14:creationId xmlns:p14="http://schemas.microsoft.com/office/powerpoint/2010/main" val="173387076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Espace réservé pour une image  5" descr="Mozilla Firefox">
            <a:extLst>
              <a:ext uri="{FF2B5EF4-FFF2-40B4-BE49-F238E27FC236}">
                <a16:creationId xmlns:a16="http://schemas.microsoft.com/office/drawing/2014/main" id="{4649A2D7-696D-4049-91A7-5CA605F42655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t="4458" b="4996"/>
          <a:stretch/>
        </p:blipFill>
        <p:spPr>
          <a:xfrm>
            <a:off x="759423" y="233464"/>
            <a:ext cx="9745435" cy="6624536"/>
          </a:xfrm>
        </p:spPr>
      </p:pic>
    </p:spTree>
    <p:extLst>
      <p:ext uri="{BB962C8B-B14F-4D97-AF65-F5344CB8AC3E}">
        <p14:creationId xmlns:p14="http://schemas.microsoft.com/office/powerpoint/2010/main" val="376976490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ce réservé pour une image  5" descr="Mozilla Firefox">
            <a:extLst>
              <a:ext uri="{FF2B5EF4-FFF2-40B4-BE49-F238E27FC236}">
                <a16:creationId xmlns:a16="http://schemas.microsoft.com/office/drawing/2014/main" id="{1727A1AF-B21D-4811-A7CF-3619E10C7FD2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t="4137" b="7843"/>
          <a:stretch/>
        </p:blipFill>
        <p:spPr>
          <a:xfrm>
            <a:off x="1223282" y="209145"/>
            <a:ext cx="9745435" cy="6439710"/>
          </a:xfrm>
        </p:spPr>
      </p:pic>
    </p:spTree>
    <p:extLst>
      <p:ext uri="{BB962C8B-B14F-4D97-AF65-F5344CB8AC3E}">
        <p14:creationId xmlns:p14="http://schemas.microsoft.com/office/powerpoint/2010/main" val="172240364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ce réservé pour une image  5" descr="Mozilla Firefox">
            <a:extLst>
              <a:ext uri="{FF2B5EF4-FFF2-40B4-BE49-F238E27FC236}">
                <a16:creationId xmlns:a16="http://schemas.microsoft.com/office/drawing/2014/main" id="{0EF8BBD1-6355-49E4-8E43-DE150479D8E4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b="5423"/>
          <a:stretch/>
        </p:blipFill>
        <p:spPr>
          <a:xfrm>
            <a:off x="1223282" y="-61423"/>
            <a:ext cx="9745435" cy="6919423"/>
          </a:xfrm>
        </p:spPr>
      </p:pic>
    </p:spTree>
    <p:extLst>
      <p:ext uri="{BB962C8B-B14F-4D97-AF65-F5344CB8AC3E}">
        <p14:creationId xmlns:p14="http://schemas.microsoft.com/office/powerpoint/2010/main" val="293572652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Espace réservé pour une image  5" descr="Mozilla Firefox">
            <a:extLst>
              <a:ext uri="{FF2B5EF4-FFF2-40B4-BE49-F238E27FC236}">
                <a16:creationId xmlns:a16="http://schemas.microsoft.com/office/drawing/2014/main" id="{A7D4D53B-EBDE-4EA0-94BB-95D8B5B121A5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b="8789"/>
          <a:stretch/>
        </p:blipFill>
        <p:spPr>
          <a:xfrm>
            <a:off x="1414585" y="1"/>
            <a:ext cx="9745435" cy="6673174"/>
          </a:xfrm>
        </p:spPr>
      </p:pic>
    </p:spTree>
    <p:extLst>
      <p:ext uri="{BB962C8B-B14F-4D97-AF65-F5344CB8AC3E}">
        <p14:creationId xmlns:p14="http://schemas.microsoft.com/office/powerpoint/2010/main" val="209402232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Espace réservé pour une image  5" descr="Mozilla Firefox">
            <a:extLst>
              <a:ext uri="{FF2B5EF4-FFF2-40B4-BE49-F238E27FC236}">
                <a16:creationId xmlns:a16="http://schemas.microsoft.com/office/drawing/2014/main" id="{B0FF5471-2E71-494A-BFC5-A839FC6BFF64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t="4228" b="9348"/>
          <a:stretch/>
        </p:blipFill>
        <p:spPr>
          <a:xfrm>
            <a:off x="795839" y="267511"/>
            <a:ext cx="9745435" cy="6322978"/>
          </a:xfrm>
        </p:spPr>
      </p:pic>
    </p:spTree>
    <p:extLst>
      <p:ext uri="{BB962C8B-B14F-4D97-AF65-F5344CB8AC3E}">
        <p14:creationId xmlns:p14="http://schemas.microsoft.com/office/powerpoint/2010/main" val="358583253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Espace réservé pour une image  5" descr="Mozilla Firefox">
            <a:extLst>
              <a:ext uri="{FF2B5EF4-FFF2-40B4-BE49-F238E27FC236}">
                <a16:creationId xmlns:a16="http://schemas.microsoft.com/office/drawing/2014/main" id="{D4983CC8-B779-4E8E-8775-B76B39BA1555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t="3723" b="6263"/>
          <a:stretch/>
        </p:blipFill>
        <p:spPr>
          <a:xfrm>
            <a:off x="1497228" y="136187"/>
            <a:ext cx="9745435" cy="6585626"/>
          </a:xfrm>
        </p:spPr>
      </p:pic>
    </p:spTree>
    <p:extLst>
      <p:ext uri="{BB962C8B-B14F-4D97-AF65-F5344CB8AC3E}">
        <p14:creationId xmlns:p14="http://schemas.microsoft.com/office/powerpoint/2010/main" val="140691079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Espace réservé pour une image  5" descr="Mozilla Firefox">
            <a:extLst>
              <a:ext uri="{FF2B5EF4-FFF2-40B4-BE49-F238E27FC236}">
                <a16:creationId xmlns:a16="http://schemas.microsoft.com/office/drawing/2014/main" id="{31527B5A-6A94-4A20-8787-A43981061A1B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t="4916" b="4804"/>
          <a:stretch/>
        </p:blipFill>
        <p:spPr>
          <a:xfrm>
            <a:off x="1365198" y="126459"/>
            <a:ext cx="9745435" cy="6605081"/>
          </a:xfrm>
        </p:spPr>
      </p:pic>
    </p:spTree>
    <p:extLst>
      <p:ext uri="{BB962C8B-B14F-4D97-AF65-F5344CB8AC3E}">
        <p14:creationId xmlns:p14="http://schemas.microsoft.com/office/powerpoint/2010/main" val="91898690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ce réservé pour une image  5" descr="Mozilla Firefox">
            <a:extLst>
              <a:ext uri="{FF2B5EF4-FFF2-40B4-BE49-F238E27FC236}">
                <a16:creationId xmlns:a16="http://schemas.microsoft.com/office/drawing/2014/main" id="{E24D9661-5439-4B5F-B011-E7EB7C9DF225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-599" t="3989" r="599" b="8523"/>
          <a:stretch/>
        </p:blipFill>
        <p:spPr>
          <a:xfrm>
            <a:off x="631217" y="228599"/>
            <a:ext cx="9745435" cy="6400801"/>
          </a:xfrm>
        </p:spPr>
      </p:pic>
    </p:spTree>
    <p:extLst>
      <p:ext uri="{BB962C8B-B14F-4D97-AF65-F5344CB8AC3E}">
        <p14:creationId xmlns:p14="http://schemas.microsoft.com/office/powerpoint/2010/main" val="98767591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ce réservé pour une image  5" descr="Mozilla Firefox">
            <a:extLst>
              <a:ext uri="{FF2B5EF4-FFF2-40B4-BE49-F238E27FC236}">
                <a16:creationId xmlns:a16="http://schemas.microsoft.com/office/drawing/2014/main" id="{2EE12771-8E20-4396-962E-4F5C1D789FB5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b="9321"/>
          <a:stretch/>
        </p:blipFill>
        <p:spPr>
          <a:xfrm>
            <a:off x="1469293" y="1"/>
            <a:ext cx="9745435" cy="6634264"/>
          </a:xfrm>
        </p:spPr>
      </p:pic>
    </p:spTree>
    <p:extLst>
      <p:ext uri="{BB962C8B-B14F-4D97-AF65-F5344CB8AC3E}">
        <p14:creationId xmlns:p14="http://schemas.microsoft.com/office/powerpoint/2010/main" val="230274428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ce réservé pour une image  5" descr="Mozilla Firefox">
            <a:extLst>
              <a:ext uri="{FF2B5EF4-FFF2-40B4-BE49-F238E27FC236}">
                <a16:creationId xmlns:a16="http://schemas.microsoft.com/office/drawing/2014/main" id="{37D7D22B-76E9-43ED-AA17-0A7EB461FDD7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t="3447" b="5210"/>
          <a:stretch/>
        </p:blipFill>
        <p:spPr>
          <a:xfrm>
            <a:off x="1223282" y="87549"/>
            <a:ext cx="9745435" cy="6682902"/>
          </a:xfrm>
        </p:spPr>
      </p:pic>
    </p:spTree>
    <p:extLst>
      <p:ext uri="{BB962C8B-B14F-4D97-AF65-F5344CB8AC3E}">
        <p14:creationId xmlns:p14="http://schemas.microsoft.com/office/powerpoint/2010/main" val="14155817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ce réservé pour une image  5" descr="Mozilla Firefox">
            <a:extLst>
              <a:ext uri="{FF2B5EF4-FFF2-40B4-BE49-F238E27FC236}">
                <a16:creationId xmlns:a16="http://schemas.microsoft.com/office/drawing/2014/main" id="{3252A2CB-53DC-424C-81A6-B07A7613B1A1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b="12512"/>
          <a:stretch/>
        </p:blipFill>
        <p:spPr>
          <a:xfrm>
            <a:off x="581498" y="228600"/>
            <a:ext cx="9745435" cy="6400800"/>
          </a:xfrm>
        </p:spPr>
      </p:pic>
    </p:spTree>
    <p:extLst>
      <p:ext uri="{BB962C8B-B14F-4D97-AF65-F5344CB8AC3E}">
        <p14:creationId xmlns:p14="http://schemas.microsoft.com/office/powerpoint/2010/main" val="358524111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ce réservé pour une image  5" descr="Mozilla Firefox">
            <a:extLst>
              <a:ext uri="{FF2B5EF4-FFF2-40B4-BE49-F238E27FC236}">
                <a16:creationId xmlns:a16="http://schemas.microsoft.com/office/drawing/2014/main" id="{5EAA0807-E545-4A1F-8F42-E306662309EA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b="10237"/>
          <a:stretch/>
        </p:blipFill>
        <p:spPr>
          <a:xfrm>
            <a:off x="588316" y="0"/>
            <a:ext cx="9745435" cy="6567316"/>
          </a:xfrm>
        </p:spPr>
      </p:pic>
    </p:spTree>
    <p:extLst>
      <p:ext uri="{BB962C8B-B14F-4D97-AF65-F5344CB8AC3E}">
        <p14:creationId xmlns:p14="http://schemas.microsoft.com/office/powerpoint/2010/main" val="364970039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ce réservé pour une image  5" descr="Mozilla Firefox">
            <a:extLst>
              <a:ext uri="{FF2B5EF4-FFF2-40B4-BE49-F238E27FC236}">
                <a16:creationId xmlns:a16="http://schemas.microsoft.com/office/drawing/2014/main" id="{9FE8BB07-1501-400A-B3A4-D34DBD48A199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t="3931" b="4782"/>
          <a:stretch/>
        </p:blipFill>
        <p:spPr>
          <a:xfrm>
            <a:off x="799663" y="233464"/>
            <a:ext cx="9745435" cy="6678694"/>
          </a:xfrm>
        </p:spPr>
      </p:pic>
    </p:spTree>
    <p:extLst>
      <p:ext uri="{BB962C8B-B14F-4D97-AF65-F5344CB8AC3E}">
        <p14:creationId xmlns:p14="http://schemas.microsoft.com/office/powerpoint/2010/main" val="283784065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ce réservé pour une image  5" descr="Mozilla Firefox">
            <a:extLst>
              <a:ext uri="{FF2B5EF4-FFF2-40B4-BE49-F238E27FC236}">
                <a16:creationId xmlns:a16="http://schemas.microsoft.com/office/drawing/2014/main" id="{BF1A6EFD-19D2-4C97-93A1-3933D6663F68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t="4567" b="7414"/>
          <a:stretch/>
        </p:blipFill>
        <p:spPr>
          <a:xfrm>
            <a:off x="341216" y="209144"/>
            <a:ext cx="9745435" cy="6439711"/>
          </a:xfrm>
        </p:spPr>
      </p:pic>
    </p:spTree>
    <p:extLst>
      <p:ext uri="{BB962C8B-B14F-4D97-AF65-F5344CB8AC3E}">
        <p14:creationId xmlns:p14="http://schemas.microsoft.com/office/powerpoint/2010/main" val="152039943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ce réservé pour une image  5" descr="Mozilla Firefox">
            <a:extLst>
              <a:ext uri="{FF2B5EF4-FFF2-40B4-BE49-F238E27FC236}">
                <a16:creationId xmlns:a16="http://schemas.microsoft.com/office/drawing/2014/main" id="{9FB408A5-FEE0-49EE-8CAE-E576E84F390F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t="5308" b="5210"/>
          <a:stretch/>
        </p:blipFill>
        <p:spPr>
          <a:xfrm>
            <a:off x="708872" y="311285"/>
            <a:ext cx="9745435" cy="6546715"/>
          </a:xfrm>
        </p:spPr>
      </p:pic>
    </p:spTree>
    <p:extLst>
      <p:ext uri="{BB962C8B-B14F-4D97-AF65-F5344CB8AC3E}">
        <p14:creationId xmlns:p14="http://schemas.microsoft.com/office/powerpoint/2010/main" val="364736764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ce réservé pour une image  5" descr="Mozilla Firefox">
            <a:extLst>
              <a:ext uri="{FF2B5EF4-FFF2-40B4-BE49-F238E27FC236}">
                <a16:creationId xmlns:a16="http://schemas.microsoft.com/office/drawing/2014/main" id="{3D7901C2-8885-42F5-A784-9DF749BDF05C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b="15182"/>
          <a:stretch/>
        </p:blipFill>
        <p:spPr>
          <a:xfrm>
            <a:off x="763913" y="136955"/>
            <a:ext cx="9745435" cy="6205480"/>
          </a:xfrm>
        </p:spPr>
      </p:pic>
    </p:spTree>
    <p:extLst>
      <p:ext uri="{BB962C8B-B14F-4D97-AF65-F5344CB8AC3E}">
        <p14:creationId xmlns:p14="http://schemas.microsoft.com/office/powerpoint/2010/main" val="357123886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ce réservé pour une image  5" descr="Mozilla Firefox">
            <a:extLst>
              <a:ext uri="{FF2B5EF4-FFF2-40B4-BE49-F238E27FC236}">
                <a16:creationId xmlns:a16="http://schemas.microsoft.com/office/drawing/2014/main" id="{6BBC6755-6028-4F0B-A6FD-4D28E25447DE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t="4725" b="4462"/>
          <a:stretch/>
        </p:blipFill>
        <p:spPr>
          <a:xfrm>
            <a:off x="986069" y="107004"/>
            <a:ext cx="9745435" cy="6643991"/>
          </a:xfrm>
        </p:spPr>
      </p:pic>
    </p:spTree>
    <p:extLst>
      <p:ext uri="{BB962C8B-B14F-4D97-AF65-F5344CB8AC3E}">
        <p14:creationId xmlns:p14="http://schemas.microsoft.com/office/powerpoint/2010/main" val="426769529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ce réservé pour une image  5" descr="Mozilla Firefox">
            <a:extLst>
              <a:ext uri="{FF2B5EF4-FFF2-40B4-BE49-F238E27FC236}">
                <a16:creationId xmlns:a16="http://schemas.microsoft.com/office/drawing/2014/main" id="{4ABA8EBA-AB20-4B80-B26D-AE429674AC4E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b="10022"/>
          <a:stretch/>
        </p:blipFill>
        <p:spPr>
          <a:xfrm>
            <a:off x="763579" y="0"/>
            <a:ext cx="9745435" cy="6582947"/>
          </a:xfrm>
        </p:spPr>
      </p:pic>
    </p:spTree>
    <p:extLst>
      <p:ext uri="{BB962C8B-B14F-4D97-AF65-F5344CB8AC3E}">
        <p14:creationId xmlns:p14="http://schemas.microsoft.com/office/powerpoint/2010/main" val="368076688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ce réservé pour une image  5" descr="Mozilla Firefox">
            <a:extLst>
              <a:ext uri="{FF2B5EF4-FFF2-40B4-BE49-F238E27FC236}">
                <a16:creationId xmlns:a16="http://schemas.microsoft.com/office/drawing/2014/main" id="{735653FB-9A0F-46C9-8B5D-6D6D4832F7CF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b="8852"/>
          <a:stretch/>
        </p:blipFill>
        <p:spPr>
          <a:xfrm>
            <a:off x="1586523" y="-92685"/>
            <a:ext cx="9745435" cy="6668583"/>
          </a:xfrm>
        </p:spPr>
      </p:pic>
    </p:spTree>
    <p:extLst>
      <p:ext uri="{BB962C8B-B14F-4D97-AF65-F5344CB8AC3E}">
        <p14:creationId xmlns:p14="http://schemas.microsoft.com/office/powerpoint/2010/main" val="29762181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ce réservé pour une image  5" descr="Mozilla Firefox">
            <a:extLst>
              <a:ext uri="{FF2B5EF4-FFF2-40B4-BE49-F238E27FC236}">
                <a16:creationId xmlns:a16="http://schemas.microsoft.com/office/drawing/2014/main" id="{16BE5F8E-7956-44D4-8810-1907EB13BEE3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b="7736"/>
          <a:stretch/>
        </p:blipFill>
        <p:spPr>
          <a:xfrm>
            <a:off x="1117600" y="-77053"/>
            <a:ext cx="9745435" cy="6750228"/>
          </a:xfrm>
        </p:spPr>
      </p:pic>
    </p:spTree>
    <p:extLst>
      <p:ext uri="{BB962C8B-B14F-4D97-AF65-F5344CB8AC3E}">
        <p14:creationId xmlns:p14="http://schemas.microsoft.com/office/powerpoint/2010/main" val="177051970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ce réservé pour une image  5" descr="Mozilla Firefox">
            <a:extLst>
              <a:ext uri="{FF2B5EF4-FFF2-40B4-BE49-F238E27FC236}">
                <a16:creationId xmlns:a16="http://schemas.microsoft.com/office/drawing/2014/main" id="{ED13C75B-2D99-443B-B6C0-29DA1B5C1E9F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t="3457" b="4003"/>
          <a:stretch/>
        </p:blipFill>
        <p:spPr>
          <a:xfrm>
            <a:off x="822778" y="0"/>
            <a:ext cx="9745435" cy="6770451"/>
          </a:xfrm>
        </p:spPr>
      </p:pic>
    </p:spTree>
    <p:extLst>
      <p:ext uri="{BB962C8B-B14F-4D97-AF65-F5344CB8AC3E}">
        <p14:creationId xmlns:p14="http://schemas.microsoft.com/office/powerpoint/2010/main" val="27816748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ce réservé pour une image  5" descr="Mozilla Firefox">
            <a:extLst>
              <a:ext uri="{FF2B5EF4-FFF2-40B4-BE49-F238E27FC236}">
                <a16:creationId xmlns:a16="http://schemas.microsoft.com/office/drawing/2014/main" id="{DE9A660C-A7C8-4B1B-9573-1AF33B2E9DD6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468" t="-1160" r="-468" b="6261"/>
          <a:stretch/>
        </p:blipFill>
        <p:spPr>
          <a:xfrm>
            <a:off x="1973487" y="243191"/>
            <a:ext cx="8943591" cy="6371617"/>
          </a:xfrm>
        </p:spPr>
      </p:pic>
    </p:spTree>
    <p:extLst>
      <p:ext uri="{BB962C8B-B14F-4D97-AF65-F5344CB8AC3E}">
        <p14:creationId xmlns:p14="http://schemas.microsoft.com/office/powerpoint/2010/main" val="265526921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ce réservé pour une image  5" descr="Mozilla Firefox">
            <a:extLst>
              <a:ext uri="{FF2B5EF4-FFF2-40B4-BE49-F238E27FC236}">
                <a16:creationId xmlns:a16="http://schemas.microsoft.com/office/drawing/2014/main" id="{B60FABA1-E175-4327-AE81-285C48FCB660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t="4031" b="5423"/>
          <a:stretch/>
        </p:blipFill>
        <p:spPr>
          <a:xfrm>
            <a:off x="741797" y="233464"/>
            <a:ext cx="9745435" cy="6624536"/>
          </a:xfrm>
        </p:spPr>
      </p:pic>
    </p:spTree>
    <p:extLst>
      <p:ext uri="{BB962C8B-B14F-4D97-AF65-F5344CB8AC3E}">
        <p14:creationId xmlns:p14="http://schemas.microsoft.com/office/powerpoint/2010/main" val="31680917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ce réservé pour une image  5" descr="Mozilla Firefox">
            <a:extLst>
              <a:ext uri="{FF2B5EF4-FFF2-40B4-BE49-F238E27FC236}">
                <a16:creationId xmlns:a16="http://schemas.microsoft.com/office/drawing/2014/main" id="{430413AD-9BC7-46B7-8794-06D5EAB9EF6A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b="20018"/>
          <a:stretch/>
        </p:blipFill>
        <p:spPr>
          <a:xfrm>
            <a:off x="668298" y="503187"/>
            <a:ext cx="9745435" cy="5851626"/>
          </a:xfrm>
        </p:spPr>
      </p:pic>
    </p:spTree>
    <p:extLst>
      <p:ext uri="{BB962C8B-B14F-4D97-AF65-F5344CB8AC3E}">
        <p14:creationId xmlns:p14="http://schemas.microsoft.com/office/powerpoint/2010/main" val="315460032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ce réservé pour une image  5" descr="Mozilla Firefox">
            <a:extLst>
              <a:ext uri="{FF2B5EF4-FFF2-40B4-BE49-F238E27FC236}">
                <a16:creationId xmlns:a16="http://schemas.microsoft.com/office/drawing/2014/main" id="{FD56D97B-04AB-499B-B1A1-D62782CB071A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b="28155"/>
          <a:stretch/>
        </p:blipFill>
        <p:spPr>
          <a:xfrm>
            <a:off x="721675" y="658090"/>
            <a:ext cx="9745435" cy="5256327"/>
          </a:xfrm>
        </p:spPr>
      </p:pic>
    </p:spTree>
    <p:extLst>
      <p:ext uri="{BB962C8B-B14F-4D97-AF65-F5344CB8AC3E}">
        <p14:creationId xmlns:p14="http://schemas.microsoft.com/office/powerpoint/2010/main" val="232288243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ce réservé pour une image  5" descr="Mozilla Firefox">
            <a:extLst>
              <a:ext uri="{FF2B5EF4-FFF2-40B4-BE49-F238E27FC236}">
                <a16:creationId xmlns:a16="http://schemas.microsoft.com/office/drawing/2014/main" id="{FBA2666F-4087-429E-8EDB-425315DAFA86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t="5064" b="3593"/>
          <a:stretch/>
        </p:blipFill>
        <p:spPr>
          <a:xfrm>
            <a:off x="847221" y="175098"/>
            <a:ext cx="9745435" cy="6682902"/>
          </a:xfrm>
        </p:spPr>
      </p:pic>
    </p:spTree>
    <p:extLst>
      <p:ext uri="{BB962C8B-B14F-4D97-AF65-F5344CB8AC3E}">
        <p14:creationId xmlns:p14="http://schemas.microsoft.com/office/powerpoint/2010/main" val="169767289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ce réservé pour une image  5" descr="Mozilla Firefox">
            <a:extLst>
              <a:ext uri="{FF2B5EF4-FFF2-40B4-BE49-F238E27FC236}">
                <a16:creationId xmlns:a16="http://schemas.microsoft.com/office/drawing/2014/main" id="{2CF4DF9F-F012-4DEB-AE2A-68514546E12B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t="4356" b="4035"/>
          <a:stretch/>
        </p:blipFill>
        <p:spPr>
          <a:xfrm>
            <a:off x="1025312" y="155643"/>
            <a:ext cx="9745435" cy="6702357"/>
          </a:xfrm>
        </p:spPr>
      </p:pic>
    </p:spTree>
    <p:extLst>
      <p:ext uri="{BB962C8B-B14F-4D97-AF65-F5344CB8AC3E}">
        <p14:creationId xmlns:p14="http://schemas.microsoft.com/office/powerpoint/2010/main" val="160879119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ce réservé pour une image  5" descr="Mozilla Firefox">
            <a:extLst>
              <a:ext uri="{FF2B5EF4-FFF2-40B4-BE49-F238E27FC236}">
                <a16:creationId xmlns:a16="http://schemas.microsoft.com/office/drawing/2014/main" id="{18470CC7-44FD-40E5-A8DB-A9FA3DDAF84C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b="7681"/>
          <a:stretch/>
        </p:blipFill>
        <p:spPr>
          <a:xfrm>
            <a:off x="1633415" y="-100500"/>
            <a:ext cx="9745435" cy="6754219"/>
          </a:xfrm>
        </p:spPr>
      </p:pic>
    </p:spTree>
    <p:extLst>
      <p:ext uri="{BB962C8B-B14F-4D97-AF65-F5344CB8AC3E}">
        <p14:creationId xmlns:p14="http://schemas.microsoft.com/office/powerpoint/2010/main" val="248659370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Espace réservé pour une image  5" descr="Mozilla Firefox">
            <a:extLst>
              <a:ext uri="{FF2B5EF4-FFF2-40B4-BE49-F238E27FC236}">
                <a16:creationId xmlns:a16="http://schemas.microsoft.com/office/drawing/2014/main" id="{4F0E6DE0-D791-43FF-9F3B-D0279CE8F8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877"/>
          <a:stretch/>
        </p:blipFill>
        <p:spPr>
          <a:xfrm>
            <a:off x="1003030" y="44916"/>
            <a:ext cx="9745435" cy="6813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50904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ce réservé pour une image  5" descr="Mozilla Firefox">
            <a:extLst>
              <a:ext uri="{FF2B5EF4-FFF2-40B4-BE49-F238E27FC236}">
                <a16:creationId xmlns:a16="http://schemas.microsoft.com/office/drawing/2014/main" id="{CCCFB616-2615-49B9-AD1E-47A49C8245BA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t="3723" b="7465"/>
          <a:stretch/>
        </p:blipFill>
        <p:spPr>
          <a:xfrm>
            <a:off x="1223282" y="272374"/>
            <a:ext cx="9745435" cy="6497643"/>
          </a:xfrm>
        </p:spPr>
      </p:pic>
    </p:spTree>
    <p:extLst>
      <p:ext uri="{BB962C8B-B14F-4D97-AF65-F5344CB8AC3E}">
        <p14:creationId xmlns:p14="http://schemas.microsoft.com/office/powerpoint/2010/main" val="25016160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ce réservé pour une image  5" descr="Mozilla Firefox">
            <a:extLst>
              <a:ext uri="{FF2B5EF4-FFF2-40B4-BE49-F238E27FC236}">
                <a16:creationId xmlns:a16="http://schemas.microsoft.com/office/drawing/2014/main" id="{3B4BAC2F-8C7E-4DD9-82CF-C63C7BFCFF37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b="8368"/>
          <a:stretch/>
        </p:blipFill>
        <p:spPr>
          <a:xfrm>
            <a:off x="839573" y="153999"/>
            <a:ext cx="9745435" cy="6704001"/>
          </a:xfrm>
        </p:spPr>
      </p:pic>
    </p:spTree>
    <p:extLst>
      <p:ext uri="{BB962C8B-B14F-4D97-AF65-F5344CB8AC3E}">
        <p14:creationId xmlns:p14="http://schemas.microsoft.com/office/powerpoint/2010/main" val="246348592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ce réservé pour une image  5" descr="Mozilla Firefox">
            <a:extLst>
              <a:ext uri="{FF2B5EF4-FFF2-40B4-BE49-F238E27FC236}">
                <a16:creationId xmlns:a16="http://schemas.microsoft.com/office/drawing/2014/main" id="{064381DA-0682-4525-A90A-17B9C11DACB2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t="4835"/>
          <a:stretch/>
        </p:blipFill>
        <p:spPr>
          <a:xfrm>
            <a:off x="791849" y="175099"/>
            <a:ext cx="9383284" cy="6703736"/>
          </a:xfrm>
        </p:spPr>
      </p:pic>
    </p:spTree>
    <p:extLst>
      <p:ext uri="{BB962C8B-B14F-4D97-AF65-F5344CB8AC3E}">
        <p14:creationId xmlns:p14="http://schemas.microsoft.com/office/powerpoint/2010/main" val="28484309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ce réservé pour une image  5" descr="Mozilla Firefox">
            <a:extLst>
              <a:ext uri="{FF2B5EF4-FFF2-40B4-BE49-F238E27FC236}">
                <a16:creationId xmlns:a16="http://schemas.microsoft.com/office/drawing/2014/main" id="{0FEE280C-3DBC-4B83-984C-62BECDF8F923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b="11298"/>
          <a:stretch/>
        </p:blipFill>
        <p:spPr>
          <a:xfrm>
            <a:off x="936516" y="184170"/>
            <a:ext cx="9745435" cy="6489660"/>
          </a:xfrm>
        </p:spPr>
      </p:pic>
    </p:spTree>
    <p:extLst>
      <p:ext uri="{BB962C8B-B14F-4D97-AF65-F5344CB8AC3E}">
        <p14:creationId xmlns:p14="http://schemas.microsoft.com/office/powerpoint/2010/main" val="234749116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ce réservé pour une image  5" descr="Mozilla Firefox">
            <a:extLst>
              <a:ext uri="{FF2B5EF4-FFF2-40B4-BE49-F238E27FC236}">
                <a16:creationId xmlns:a16="http://schemas.microsoft.com/office/drawing/2014/main" id="{B957BA6B-9265-43AF-BB89-7E69A1BC1125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t="4255" b="2673"/>
          <a:stretch/>
        </p:blipFill>
        <p:spPr>
          <a:xfrm>
            <a:off x="457451" y="0"/>
            <a:ext cx="9077176" cy="6342434"/>
          </a:xfrm>
        </p:spPr>
      </p:pic>
    </p:spTree>
    <p:extLst>
      <p:ext uri="{BB962C8B-B14F-4D97-AF65-F5344CB8AC3E}">
        <p14:creationId xmlns:p14="http://schemas.microsoft.com/office/powerpoint/2010/main" val="154891892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ce réservé pour une image  5" descr="Mozilla Firefox">
            <a:extLst>
              <a:ext uri="{FF2B5EF4-FFF2-40B4-BE49-F238E27FC236}">
                <a16:creationId xmlns:a16="http://schemas.microsoft.com/office/drawing/2014/main" id="{3F7430A6-80CB-46FF-B491-531E4CEB3B45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t="5155" b="5761"/>
          <a:stretch/>
        </p:blipFill>
        <p:spPr>
          <a:xfrm>
            <a:off x="694571" y="340468"/>
            <a:ext cx="9745435" cy="6517532"/>
          </a:xfrm>
        </p:spPr>
      </p:pic>
    </p:spTree>
    <p:extLst>
      <p:ext uri="{BB962C8B-B14F-4D97-AF65-F5344CB8AC3E}">
        <p14:creationId xmlns:p14="http://schemas.microsoft.com/office/powerpoint/2010/main" val="325883594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ce réservé pour une image  5" descr="Mozilla Firefox">
            <a:extLst>
              <a:ext uri="{FF2B5EF4-FFF2-40B4-BE49-F238E27FC236}">
                <a16:creationId xmlns:a16="http://schemas.microsoft.com/office/drawing/2014/main" id="{B0EE6EC0-B23C-4978-B8F0-B2BED5C60A73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b="10334"/>
          <a:stretch/>
        </p:blipFill>
        <p:spPr>
          <a:xfrm>
            <a:off x="706378" y="166512"/>
            <a:ext cx="9745435" cy="6560165"/>
          </a:xfrm>
        </p:spPr>
      </p:pic>
    </p:spTree>
    <p:extLst>
      <p:ext uri="{BB962C8B-B14F-4D97-AF65-F5344CB8AC3E}">
        <p14:creationId xmlns:p14="http://schemas.microsoft.com/office/powerpoint/2010/main" val="143834712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ce réservé pour une image  5" descr="Mozilla Firefox">
            <a:extLst>
              <a:ext uri="{FF2B5EF4-FFF2-40B4-BE49-F238E27FC236}">
                <a16:creationId xmlns:a16="http://schemas.microsoft.com/office/drawing/2014/main" id="{E0A1BF55-A43F-4FF1-9E54-FD8D46FB7BF0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b="9216"/>
          <a:stretch/>
        </p:blipFill>
        <p:spPr>
          <a:xfrm>
            <a:off x="529634" y="108011"/>
            <a:ext cx="9745435" cy="6641977"/>
          </a:xfrm>
        </p:spPr>
      </p:pic>
    </p:spTree>
    <p:extLst>
      <p:ext uri="{BB962C8B-B14F-4D97-AF65-F5344CB8AC3E}">
        <p14:creationId xmlns:p14="http://schemas.microsoft.com/office/powerpoint/2010/main" val="332375748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ce réservé pour une image  5" descr="Mozilla Firefox">
            <a:extLst>
              <a:ext uri="{FF2B5EF4-FFF2-40B4-BE49-F238E27FC236}">
                <a16:creationId xmlns:a16="http://schemas.microsoft.com/office/drawing/2014/main" id="{EBC9D7A4-B403-4FA0-978C-5AE6D1258C09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t="4392" b="4929"/>
          <a:stretch/>
        </p:blipFill>
        <p:spPr>
          <a:xfrm>
            <a:off x="991391" y="583661"/>
            <a:ext cx="8152610" cy="5549938"/>
          </a:xfrm>
        </p:spPr>
      </p:pic>
    </p:spTree>
    <p:extLst>
      <p:ext uri="{BB962C8B-B14F-4D97-AF65-F5344CB8AC3E}">
        <p14:creationId xmlns:p14="http://schemas.microsoft.com/office/powerpoint/2010/main" val="218910045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ce réservé pour une image  5" descr="Mozilla Firefox">
            <a:extLst>
              <a:ext uri="{FF2B5EF4-FFF2-40B4-BE49-F238E27FC236}">
                <a16:creationId xmlns:a16="http://schemas.microsoft.com/office/drawing/2014/main" id="{81C52BF1-079E-473B-880B-6AA7D839F760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t="5052" b="9489"/>
          <a:stretch/>
        </p:blipFill>
        <p:spPr>
          <a:xfrm>
            <a:off x="623900" y="369650"/>
            <a:ext cx="9745435" cy="6252373"/>
          </a:xfrm>
        </p:spPr>
      </p:pic>
    </p:spTree>
    <p:extLst>
      <p:ext uri="{BB962C8B-B14F-4D97-AF65-F5344CB8AC3E}">
        <p14:creationId xmlns:p14="http://schemas.microsoft.com/office/powerpoint/2010/main" val="316203995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ce réservé pour une image  5" descr="Mozilla Firefox">
            <a:extLst>
              <a:ext uri="{FF2B5EF4-FFF2-40B4-BE49-F238E27FC236}">
                <a16:creationId xmlns:a16="http://schemas.microsoft.com/office/drawing/2014/main" id="{355ACF9C-127F-48CD-BA90-643390264FF9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t="5097" b="4890"/>
          <a:stretch/>
        </p:blipFill>
        <p:spPr>
          <a:xfrm>
            <a:off x="1223282" y="330739"/>
            <a:ext cx="9457535" cy="6391073"/>
          </a:xfrm>
        </p:spPr>
      </p:pic>
    </p:spTree>
    <p:extLst>
      <p:ext uri="{BB962C8B-B14F-4D97-AF65-F5344CB8AC3E}">
        <p14:creationId xmlns:p14="http://schemas.microsoft.com/office/powerpoint/2010/main" val="129934537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ce réservé pour une image  5" descr="Mozilla Firefox">
            <a:extLst>
              <a:ext uri="{FF2B5EF4-FFF2-40B4-BE49-F238E27FC236}">
                <a16:creationId xmlns:a16="http://schemas.microsoft.com/office/drawing/2014/main" id="{90D2DBC1-D6DF-4B46-9459-3F73E2C3D533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t="5156" b="3501"/>
          <a:stretch/>
        </p:blipFill>
        <p:spPr>
          <a:xfrm>
            <a:off x="664308" y="175098"/>
            <a:ext cx="9745435" cy="6682902"/>
          </a:xfrm>
        </p:spPr>
      </p:pic>
    </p:spTree>
    <p:extLst>
      <p:ext uri="{BB962C8B-B14F-4D97-AF65-F5344CB8AC3E}">
        <p14:creationId xmlns:p14="http://schemas.microsoft.com/office/powerpoint/2010/main" val="300122598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ce réservé pour une image  5" descr="Mozilla Firefox">
            <a:extLst>
              <a:ext uri="{FF2B5EF4-FFF2-40B4-BE49-F238E27FC236}">
                <a16:creationId xmlns:a16="http://schemas.microsoft.com/office/drawing/2014/main" id="{0B297129-9A91-4F9A-BADC-FA5A5288509A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t="4194" b="4463"/>
          <a:stretch/>
        </p:blipFill>
        <p:spPr>
          <a:xfrm>
            <a:off x="687920" y="0"/>
            <a:ext cx="9745435" cy="6682902"/>
          </a:xfrm>
        </p:spPr>
      </p:pic>
    </p:spTree>
    <p:extLst>
      <p:ext uri="{BB962C8B-B14F-4D97-AF65-F5344CB8AC3E}">
        <p14:creationId xmlns:p14="http://schemas.microsoft.com/office/powerpoint/2010/main" val="46176344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ce réservé pour une image  5" descr="Mozilla Firefox">
            <a:extLst>
              <a:ext uri="{FF2B5EF4-FFF2-40B4-BE49-F238E27FC236}">
                <a16:creationId xmlns:a16="http://schemas.microsoft.com/office/drawing/2014/main" id="{966564D0-168D-4489-A492-C2BFE633A141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1805354" y="0"/>
            <a:ext cx="9745435" cy="7316221"/>
          </a:xfrm>
        </p:spPr>
      </p:pic>
    </p:spTree>
    <p:extLst>
      <p:ext uri="{BB962C8B-B14F-4D97-AF65-F5344CB8AC3E}">
        <p14:creationId xmlns:p14="http://schemas.microsoft.com/office/powerpoint/2010/main" val="2833159649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B49C1CBDF82384C9E895BC4C9057CC0" ma:contentTypeVersion="14" ma:contentTypeDescription="Crée un document." ma:contentTypeScope="" ma:versionID="1d7e88be2f727d2dd11bd105309e0caa">
  <xsd:schema xmlns:xsd="http://www.w3.org/2001/XMLSchema" xmlns:xs="http://www.w3.org/2001/XMLSchema" xmlns:p="http://schemas.microsoft.com/office/2006/metadata/properties" xmlns:ns2="dbb85cd8-79f2-4c2e-a006-ae3f94ff7804" xmlns:ns3="d1da9b63-3f38-497e-afb4-6032d588a21d" targetNamespace="http://schemas.microsoft.com/office/2006/metadata/properties" ma:root="true" ma:fieldsID="4e45f4afd1a245d8540ee187d97f6bd2" ns2:_="" ns3:_="">
    <xsd:import namespace="dbb85cd8-79f2-4c2e-a006-ae3f94ff7804"/>
    <xsd:import namespace="d1da9b63-3f38-497e-afb4-6032d588a21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ObjectDetectorVersions" minOccurs="0"/>
                <xsd:element ref="ns2:MediaLengthInSeconds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SearchProperties" minOccurs="0"/>
                <xsd:element ref="ns2:lcf76f155ced4ddcb4097134ff3c332f" minOccurs="0"/>
                <xsd:element ref="ns3:TaxCatchAll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bb85cd8-79f2-4c2e-a006-ae3f94ff780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LengthInSeconds" ma:index="12" nillable="true" ma:displayName="MediaLengthInSeconds" ma:hidden="true" ma:internalName="MediaLengthInSeconds" ma:readOnly="true">
      <xsd:simpleType>
        <xsd:restriction base="dms:Unknown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SearchProperties" ma:index="17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lcf76f155ced4ddcb4097134ff3c332f" ma:index="19" nillable="true" ma:taxonomy="true" ma:internalName="lcf76f155ced4ddcb4097134ff3c332f" ma:taxonomyFieldName="MediaServiceImageTags" ma:displayName="Balises d’images" ma:readOnly="false" ma:fieldId="{5cf76f15-5ced-4ddc-b409-7134ff3c332f}" ma:taxonomyMulti="true" ma:sspId="afbc0575-b692-48b3-94b0-968145802ef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1da9b63-3f38-497e-afb4-6032d588a21d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Partagé avec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Partagé avec dé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0" nillable="true" ma:displayName="Taxonomy Catch All Column" ma:hidden="true" ma:list="{5c03eeb8-5c3d-4837-b2af-bf7f527edfc1}" ma:internalName="TaxCatchAll" ma:showField="CatchAllData" ma:web="d1da9b63-3f38-497e-afb4-6032d588a21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dbb85cd8-79f2-4c2e-a006-ae3f94ff7804">
      <Terms xmlns="http://schemas.microsoft.com/office/infopath/2007/PartnerControls"/>
    </lcf76f155ced4ddcb4097134ff3c332f>
    <TaxCatchAll xmlns="d1da9b63-3f38-497e-afb4-6032d588a21d" xsi:nil="true"/>
    <MediaLengthInSeconds xmlns="dbb85cd8-79f2-4c2e-a006-ae3f94ff7804" xsi:nil="true"/>
    <SharedWithUsers xmlns="d1da9b63-3f38-497e-afb4-6032d588a21d">
      <UserInfo>
        <DisplayName/>
        <AccountId xsi:nil="true"/>
        <AccountType/>
      </UserInfo>
    </SharedWithUsers>
  </documentManagement>
</p:properties>
</file>

<file path=customXml/itemProps1.xml><?xml version="1.0" encoding="utf-8"?>
<ds:datastoreItem xmlns:ds="http://schemas.openxmlformats.org/officeDocument/2006/customXml" ds:itemID="{FBA74346-A35A-49BE-805D-19B1787A4C74}"/>
</file>

<file path=customXml/itemProps2.xml><?xml version="1.0" encoding="utf-8"?>
<ds:datastoreItem xmlns:ds="http://schemas.openxmlformats.org/officeDocument/2006/customXml" ds:itemID="{543C73CD-A7A7-4037-A839-0FC5C22AA200}"/>
</file>

<file path=customXml/itemProps3.xml><?xml version="1.0" encoding="utf-8"?>
<ds:datastoreItem xmlns:ds="http://schemas.openxmlformats.org/officeDocument/2006/customXml" ds:itemID="{1E359D1D-4E22-4D90-B70C-90E8E003682A}"/>
</file>

<file path=docProps/app.xml><?xml version="1.0" encoding="utf-8"?>
<Properties xmlns="http://schemas.openxmlformats.org/officeDocument/2006/extended-properties" xmlns:vt="http://schemas.openxmlformats.org/officeDocument/2006/docPropsVTypes">
  <TotalTime>543</TotalTime>
  <Words>4</Words>
  <Application>Microsoft Office PowerPoint</Application>
  <PresentationFormat>Grand écran</PresentationFormat>
  <Paragraphs>2</Paragraphs>
  <Slides>121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121</vt:i4>
      </vt:variant>
    </vt:vector>
  </HeadingPairs>
  <TitlesOfParts>
    <vt:vector size="125" baseType="lpstr">
      <vt:lpstr>Arial</vt:lpstr>
      <vt:lpstr>Calibri</vt:lpstr>
      <vt:lpstr>Calibri Light</vt:lpstr>
      <vt:lpstr>Thème Office</vt:lpstr>
      <vt:lpstr>Présentation PowerPoint</vt:lpstr>
      <vt:lpstr>Présentation2 -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 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KPASSPOOL1</dc:creator>
  <cp:lastModifiedBy>Patrick BRIFFAULT</cp:lastModifiedBy>
  <cp:revision>25</cp:revision>
  <dcterms:created xsi:type="dcterms:W3CDTF">2017-10-10T09:12:17Z</dcterms:created>
  <dcterms:modified xsi:type="dcterms:W3CDTF">2023-10-10T11:06:53Z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0x0101002B49C1CBDF82384C9E895BC4C9057CC0</vt:lpwstr>
  </property>
  <property fmtid="{D5CDD505-2E9C-101B-9397-08002B2CF9AE}" pid="3" name="Order">
    <vt:lpwstr>2900.00000000000</vt:lpwstr>
  </property>
  <property fmtid="{D5CDD505-2E9C-101B-9397-08002B2CF9AE}" pid="4" name="xd_ProgID">
    <vt:lpwstr/>
  </property>
  <property fmtid="{D5CDD505-2E9C-101B-9397-08002B2CF9AE}" pid="5" name="_SourceUrl">
    <vt:lpwstr/>
  </property>
  <property fmtid="{D5CDD505-2E9C-101B-9397-08002B2CF9AE}" pid="6" name="_SharedFileIndex">
    <vt:lpwstr/>
  </property>
  <property fmtid="{D5CDD505-2E9C-101B-9397-08002B2CF9AE}" pid="7" name="ComplianceAssetId">
    <vt:lpwstr/>
  </property>
  <property fmtid="{D5CDD505-2E9C-101B-9397-08002B2CF9AE}" pid="8" name="TemplateUrl">
    <vt:lpwstr/>
  </property>
  <property fmtid="{D5CDD505-2E9C-101B-9397-08002B2CF9AE}" pid="9" name="Customer">
    <vt:lpwstr>Airbus</vt:lpwstr>
  </property>
  <property fmtid="{D5CDD505-2E9C-101B-9397-08002B2CF9AE}" pid="10" name="_ExtendedDescription">
    <vt:lpwstr/>
  </property>
  <property fmtid="{D5CDD505-2E9C-101B-9397-08002B2CF9AE}" pid="11" name="TriggerFlowInfo">
    <vt:lpwstr/>
  </property>
  <property fmtid="{D5CDD505-2E9C-101B-9397-08002B2CF9AE}" pid="12" name="xd_Signature">
    <vt:lpwstr/>
  </property>
</Properties>
</file>